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84"/>
  </p:notesMasterIdLst>
  <p:sldIdLst>
    <p:sldId id="1999" r:id="rId3"/>
    <p:sldId id="2036" r:id="rId4"/>
    <p:sldId id="2091" r:id="rId5"/>
    <p:sldId id="2156" r:id="rId6"/>
    <p:sldId id="2157" r:id="rId7"/>
    <p:sldId id="2160" r:id="rId8"/>
    <p:sldId id="2161" r:id="rId9"/>
    <p:sldId id="2162" r:id="rId10"/>
    <p:sldId id="2163" r:id="rId11"/>
    <p:sldId id="2128" r:id="rId12"/>
    <p:sldId id="2042" r:id="rId13"/>
    <p:sldId id="2143" r:id="rId14"/>
    <p:sldId id="2147" r:id="rId15"/>
    <p:sldId id="2144" r:id="rId16"/>
    <p:sldId id="2145" r:id="rId17"/>
    <p:sldId id="2047" r:id="rId18"/>
    <p:sldId id="2137" r:id="rId19"/>
    <p:sldId id="2135" r:id="rId20"/>
    <p:sldId id="2055" r:id="rId21"/>
    <p:sldId id="2056" r:id="rId22"/>
    <p:sldId id="2117" r:id="rId23"/>
    <p:sldId id="2059" r:id="rId24"/>
    <p:sldId id="2069" r:id="rId25"/>
    <p:sldId id="2071" r:id="rId26"/>
    <p:sldId id="2073" r:id="rId27"/>
    <p:sldId id="2142" r:id="rId28"/>
    <p:sldId id="2140" r:id="rId29"/>
    <p:sldId id="2141" r:id="rId30"/>
    <p:sldId id="2148" r:id="rId31"/>
    <p:sldId id="2149" r:id="rId32"/>
    <p:sldId id="2158" r:id="rId33"/>
    <p:sldId id="2165" r:id="rId34"/>
    <p:sldId id="2166" r:id="rId35"/>
    <p:sldId id="2170" r:id="rId36"/>
    <p:sldId id="2171" r:id="rId37"/>
    <p:sldId id="2172" r:id="rId38"/>
    <p:sldId id="2173" r:id="rId39"/>
    <p:sldId id="2174" r:id="rId40"/>
    <p:sldId id="2100" r:id="rId41"/>
    <p:sldId id="2058" r:id="rId42"/>
    <p:sldId id="2178" r:id="rId43"/>
    <p:sldId id="2176" r:id="rId44"/>
    <p:sldId id="2181" r:id="rId45"/>
    <p:sldId id="2177" r:id="rId46"/>
    <p:sldId id="2179" r:id="rId47"/>
    <p:sldId id="2180" r:id="rId48"/>
    <p:sldId id="2104" r:id="rId49"/>
    <p:sldId id="2110" r:id="rId50"/>
    <p:sldId id="2111" r:id="rId51"/>
    <p:sldId id="2113" r:id="rId52"/>
    <p:sldId id="2108" r:id="rId53"/>
    <p:sldId id="2105" r:id="rId54"/>
    <p:sldId id="2106" r:id="rId55"/>
    <p:sldId id="2107" r:id="rId56"/>
    <p:sldId id="2099" r:id="rId57"/>
    <p:sldId id="2125" r:id="rId58"/>
    <p:sldId id="2126" r:id="rId59"/>
    <p:sldId id="2115" r:id="rId60"/>
    <p:sldId id="2119" r:id="rId61"/>
    <p:sldId id="2121" r:id="rId62"/>
    <p:sldId id="2122" r:id="rId63"/>
    <p:sldId id="2120" r:id="rId64"/>
    <p:sldId id="2155" r:id="rId65"/>
    <p:sldId id="2169" r:id="rId66"/>
    <p:sldId id="2168" r:id="rId67"/>
    <p:sldId id="2167" r:id="rId68"/>
    <p:sldId id="2175" r:id="rId69"/>
    <p:sldId id="2129" r:id="rId70"/>
    <p:sldId id="2130" r:id="rId71"/>
    <p:sldId id="2131" r:id="rId72"/>
    <p:sldId id="2132" r:id="rId73"/>
    <p:sldId id="2133" r:id="rId74"/>
    <p:sldId id="2134" r:id="rId75"/>
    <p:sldId id="2050" r:id="rId76"/>
    <p:sldId id="2052" r:id="rId77"/>
    <p:sldId id="2046" r:id="rId78"/>
    <p:sldId id="2049" r:id="rId79"/>
    <p:sldId id="2082" r:id="rId80"/>
    <p:sldId id="2019" r:id="rId81"/>
    <p:sldId id="2097" r:id="rId82"/>
    <p:sldId id="2024" r:id="rId8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36" userDrawn="1">
          <p15:clr>
            <a:srgbClr val="A4A3A4"/>
          </p15:clr>
        </p15:guide>
        <p15:guide id="4" pos="14278" userDrawn="1">
          <p15:clr>
            <a:srgbClr val="A4A3A4"/>
          </p15:clr>
        </p15:guide>
        <p15:guide id="5" pos="1078" userDrawn="1">
          <p15:clr>
            <a:srgbClr val="A4A3A4"/>
          </p15:clr>
        </p15:guide>
        <p15:guide id="7" pos="7678" userDrawn="1">
          <p15:clr>
            <a:srgbClr val="A4A3A4"/>
          </p15:clr>
        </p15:guide>
        <p15:guide id="8" orient="horz" pos="50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AAEDE"/>
    <a:srgbClr val="325E05"/>
    <a:srgbClr val="000000"/>
    <a:srgbClr val="FF8C00"/>
    <a:srgbClr val="00B8DB"/>
    <a:srgbClr val="5E1313"/>
    <a:srgbClr val="3442A8"/>
    <a:srgbClr val="781313"/>
    <a:srgbClr val="0061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1B6D3-FC94-C53B-42D2-B9DE2ED98D0D}" v="5" dt="2021-08-11T16:59:51.370"/>
    <p1510:client id="{0BABCE06-9A2A-4969-9D00-71805ED9B35E}" v="92" dt="2021-08-11T15:16:54.162"/>
    <p1510:client id="{0C401BD4-A192-BB4B-5903-4FF4DBC76AD2}" v="329" dt="2021-09-16T15:23:01.241"/>
    <p1510:client id="{0E129F4F-6F2C-4CB8-B3C4-1C1BFE2A7FA4}" v="326" dt="2021-08-11T06:13:49.380"/>
    <p1510:client id="{0E22D397-7956-FD17-7CFB-BEB834180D68}" v="257" dt="2021-08-11T03:35:33.535"/>
    <p1510:client id="{0E8D318B-0F4D-5AF2-4FEB-73D3A6BFFB48}" v="172" dt="2021-09-16T05:55:21.413"/>
    <p1510:client id="{10E14AA6-0BCC-4D4D-8310-BA31AE560C30}" v="169" dt="2021-08-11T02:43:18.709"/>
    <p1510:client id="{12CB25A6-E59E-4C26-89D6-EA55EA2E2047}" v="20" dt="2021-08-11T15:31:38.411"/>
    <p1510:client id="{1740CBD7-4F67-102D-9056-FFA394676FFD}" v="501" dt="2021-09-16T15:04:30.190"/>
    <p1510:client id="{1E7EB444-4BBD-42A2-A625-EDEB9C3FC16A}" v="62" dt="2021-09-16T14:34:09.467"/>
    <p1510:client id="{202476EB-2F5A-42A5-A6A7-1673E00A614A}" v="1" dt="2021-08-11T15:38:14.139"/>
    <p1510:client id="{27FC3E0B-0EA6-4A60-9A8E-0492BC98A498}" v="1" dt="2021-08-11T14:59:48.197"/>
    <p1510:client id="{29E58464-33FC-4AE0-325C-D382AC78FA4A}" v="877" dt="2021-08-11T10:00:38.531"/>
    <p1510:client id="{2C073551-AF7B-B9A6-AC01-8195F3B97E2C}" v="155" dt="2021-08-10T21:10:17.406"/>
    <p1510:client id="{2FD71A7A-E296-9554-ADA1-2D6B616716B8}" v="135" dt="2021-09-16T15:48:29.796"/>
    <p1510:client id="{3851CE6E-95B8-4071-ADEF-2A1A41D60A4C}" v="210" dt="2021-08-11T04:04:54.709"/>
    <p1510:client id="{4543E6D3-3EC6-4BBE-85B3-20CE1D2907AF}" v="181" dt="2021-09-16T08:59:13.079"/>
    <p1510:client id="{46B07140-A26F-48D5-B243-9DC89C4E9BD3}" v="1" dt="2021-08-11T12:19:25.167"/>
    <p1510:client id="{49CFCE3C-0779-4480-A862-7DD07438C558}" v="63" dt="2021-08-11T01:42:42.384"/>
    <p1510:client id="{4E4D19E9-9F8F-4607-83F7-AC5E2E5487AA}" v="2" dt="2021-08-11T00:57:17.567"/>
    <p1510:client id="{60D0A82A-F093-6B95-40D8-DA757480397F}" v="184" dt="2021-08-11T03:05:12.234"/>
    <p1510:client id="{68A6AFDA-03D8-BE3B-11AF-AA7B0FFFE0E1}" v="542" dt="2021-09-16T14:34:54.295"/>
    <p1510:client id="{6B5E5FB1-3806-42E8-B7D7-58FF8B75E45F}" v="717" dt="2021-08-11T03:24:16.172"/>
    <p1510:client id="{6C6D90D0-1078-42EB-9E5E-11C3A98D624D}" v="77" dt="2021-08-11T15:34:24.318"/>
    <p1510:client id="{6D0C9AC5-58CD-4BA2-B573-7E00C35023DF}" v="30" dt="2021-09-16T14:30:15.556"/>
    <p1510:client id="{777C7E04-8E25-026C-C57B-098C2BC7C8BE}" v="86" dt="2021-09-16T06:22:34.934"/>
    <p1510:client id="{77839B47-CC1A-4479-8087-8BC8CC4A1305}" v="173" dt="2021-08-10T15:18:43.398"/>
    <p1510:client id="{79BBC6BB-85EB-E741-520B-C1ECACD12158}" v="1" dt="2021-08-11T15:40:48.487"/>
    <p1510:client id="{79BEA8F0-04D9-4BF2-8949-9C7B533604B9}" v="32" dt="2021-08-11T06:03:40.699"/>
    <p1510:client id="{7BC42124-A1B0-4F56-AD83-D96332AD9931}" v="66" dt="2021-09-16T13:56:34.990"/>
    <p1510:client id="{7D53A734-0E44-F131-66C9-4045E9E87779}" v="5" dt="2021-09-16T15:13:47"/>
    <p1510:client id="{7DF36F96-00E9-A251-6D28-4DD80D422C9C}" v="2" dt="2021-09-16T14:11:58.190"/>
    <p1510:client id="{86AEC158-BA3A-45AC-9664-89B544F9F279}" v="515" dt="2021-09-16T15:12:19.438"/>
    <p1510:client id="{8A46718A-2FA9-4C3B-84A9-87EA20ABA727}" v="17" dt="2021-08-11T05:15:19.461"/>
    <p1510:client id="{8D9A1C45-E336-4E54-81A9-C7F44356F6DD}" v="49" dt="2021-08-11T14:15:20.996"/>
    <p1510:client id="{8DFF94E2-8CF4-4494-95D6-9F015375C9B5}" v="7" dt="2021-08-11T12:43:18.162"/>
    <p1510:client id="{8FF0964E-5049-0993-41A3-0371CC65F383}" v="2" dt="2021-09-16T15:08:55.464"/>
    <p1510:client id="{9284B691-FA3D-45D1-910A-1C451843AA33}" v="306" dt="2021-08-10T22:03:17.615"/>
    <p1510:client id="{A9C1E39A-FDFC-4E09-AB9C-21472FE59665}" v="34" dt="2021-08-10T15:10:30.326"/>
    <p1510:client id="{AEB5D38B-CB2F-427F-A4CC-74FDCC58E642}" v="3" dt="2021-08-11T15:21:43.781"/>
    <p1510:client id="{B40F6ED3-517B-4D35-8043-689A32F4C3C9}" v="64" dt="2021-09-16T02:48:03.365"/>
    <p1510:client id="{B97624E5-7B6D-4745-8606-5D89E800FC65}" v="70" dt="2021-08-10T22:15:33.284"/>
    <p1510:client id="{BAFF628A-42B1-4F67-B1A1-5FAD4851591C}" v="2" dt="2021-08-11T15:39:40.245"/>
    <p1510:client id="{C0A95388-F318-40A0-9716-23B7521F0F36}" v="1016" dt="2021-08-11T08:35:50.941"/>
    <p1510:client id="{C8052327-626C-42B9-5DBE-1137ED1006A7}" v="217" dt="2021-08-10T21:38:58.585"/>
    <p1510:client id="{C968D479-C1B5-8ED1-38E3-A5E096B524C2}" v="1735" dt="2021-09-16T07:53:29.795"/>
    <p1510:client id="{CC76638B-016D-4729-B5B3-3E41307165AB}" v="376" dt="2021-09-16T11:37:33.356"/>
    <p1510:client id="{D67A3D16-17A2-9EF8-41CA-1F793AB51303}" v="593" dt="2021-08-11T00:29:26.435"/>
    <p1510:client id="{D8C821F0-8CCA-4938-9B9F-C3C0FDD6A7CC}" v="39" dt="2021-09-16T12:14:48.153"/>
    <p1510:client id="{DB3B15BA-FC76-48A2-B39A-78A7EED7BB6F}" v="8" dt="2021-08-11T05:47:17.585"/>
    <p1510:client id="{E0240E7B-DCA3-40A4-875C-7DE51DC8C956}" v="51" dt="2021-09-16T13:07:42.983"/>
    <p1510:client id="{E523D8DB-F57D-40FC-847A-F581C14D4BA6}" v="45" dt="2021-09-16T16:18:52.699"/>
    <p1510:client id="{E6EAED72-C49E-F3EF-901A-E0C6C1AECF10}" v="34" dt="2021-09-16T05:21:41.255"/>
    <p1510:client id="{ECD027FC-5A7E-8E64-67FC-83B6A4CC3418}" v="4" dt="2021-09-16T01:45:31.595"/>
    <p1510:client id="{EEF0A9E0-5E34-49D3-A9C8-A5AB7E9DC664}" v="21" dt="2021-08-11T03:35:23.422"/>
    <p1510:client id="{F0A9560B-3923-16C9-6622-16879DBBDED4}" v="608" dt="2021-08-11T15:27:09.821"/>
    <p1510:client id="{F49A16F8-8674-AFA8-8E4F-ADACB6A0D290}" v="1284" dt="2021-08-11T07:43:03.990"/>
    <p1510:client id="{FBA9DCE9-EC7A-2206-BE06-019E2D645FF6}" v="3" dt="2021-09-16T13:07:01.601"/>
    <p1510:client id="{FF334ABF-A9F9-439F-8D31-D638CDB9F6A8}" v="23" dt="2021-08-11T16:01:32.992"/>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8136"/>
        <p:guide pos="14278"/>
        <p:guide pos="1078"/>
        <p:guide pos="7678"/>
        <p:guide orient="horz" pos="504"/>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microsoft.com/office/2016/11/relationships/changesInfo" Target="changesInfos/changesInfo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972ef6d5cb88bbf040dd56db7e78dfd914f414f7c565a8aa1def5b617ec7416::" providerId="AD" clId="Web-{0C401BD4-A192-BB4B-5903-4FF4DBC76AD2}"/>
    <pc:docChg chg="addSld delSld modSld sldOrd">
      <pc:chgData name="Guest User" userId="S::urn:spo:anon#7972ef6d5cb88bbf040dd56db7e78dfd914f414f7c565a8aa1def5b617ec7416::" providerId="AD" clId="Web-{0C401BD4-A192-BB4B-5903-4FF4DBC76AD2}" dt="2021-09-16T15:05:43.949" v="266" actId="1076"/>
      <pc:docMkLst>
        <pc:docMk/>
      </pc:docMkLst>
      <pc:sldChg chg="del">
        <pc:chgData name="Guest User" userId="S::urn:spo:anon#7972ef6d5cb88bbf040dd56db7e78dfd914f414f7c565a8aa1def5b617ec7416::" providerId="AD" clId="Web-{0C401BD4-A192-BB4B-5903-4FF4DBC76AD2}" dt="2021-09-16T14:34:25.557" v="91"/>
        <pc:sldMkLst>
          <pc:docMk/>
          <pc:sldMk cId="1384780290" sldId="2035"/>
        </pc:sldMkLst>
      </pc:sldChg>
      <pc:sldChg chg="addSp modSp del">
        <pc:chgData name="Guest User" userId="S::urn:spo:anon#7972ef6d5cb88bbf040dd56db7e78dfd914f414f7c565a8aa1def5b617ec7416::" providerId="AD" clId="Web-{0C401BD4-A192-BB4B-5903-4FF4DBC76AD2}" dt="2021-09-16T14:33:36.525" v="71"/>
        <pc:sldMkLst>
          <pc:docMk/>
          <pc:sldMk cId="870847652" sldId="2041"/>
        </pc:sldMkLst>
        <pc:spChg chg="mod">
          <ac:chgData name="Guest User" userId="S::urn:spo:anon#7972ef6d5cb88bbf040dd56db7e78dfd914f414f7c565a8aa1def5b617ec7416::" providerId="AD" clId="Web-{0C401BD4-A192-BB4B-5903-4FF4DBC76AD2}" dt="2021-09-16T14:32:25.398" v="45" actId="1076"/>
          <ac:spMkLst>
            <pc:docMk/>
            <pc:sldMk cId="870847652" sldId="2041"/>
            <ac:spMk id="13" creationId="{E0B9CD86-9CD6-445F-9A52-77D6D581A7C7}"/>
          </ac:spMkLst>
        </pc:spChg>
        <pc:spChg chg="mod">
          <ac:chgData name="Guest User" userId="S::urn:spo:anon#7972ef6d5cb88bbf040dd56db7e78dfd914f414f7c565a8aa1def5b617ec7416::" providerId="AD" clId="Web-{0C401BD4-A192-BB4B-5903-4FF4DBC76AD2}" dt="2021-09-16T14:32:28.304" v="47" actId="1076"/>
          <ac:spMkLst>
            <pc:docMk/>
            <pc:sldMk cId="870847652" sldId="2041"/>
            <ac:spMk id="36" creationId="{00000000-0000-0000-0000-000000000000}"/>
          </ac:spMkLst>
        </pc:spChg>
        <pc:picChg chg="add mod">
          <ac:chgData name="Guest User" userId="S::urn:spo:anon#7972ef6d5cb88bbf040dd56db7e78dfd914f414f7c565a8aa1def5b617ec7416::" providerId="AD" clId="Web-{0C401BD4-A192-BB4B-5903-4FF4DBC76AD2}" dt="2021-09-16T14:32:23.304" v="44" actId="1076"/>
          <ac:picMkLst>
            <pc:docMk/>
            <pc:sldMk cId="870847652" sldId="2041"/>
            <ac:picMk id="2" creationId="{98111557-D3D0-4D10-901D-4C3A7807542B}"/>
          </ac:picMkLst>
        </pc:picChg>
        <pc:picChg chg="add mod">
          <ac:chgData name="Guest User" userId="S::urn:spo:anon#7972ef6d5cb88bbf040dd56db7e78dfd914f414f7c565a8aa1def5b617ec7416::" providerId="AD" clId="Web-{0C401BD4-A192-BB4B-5903-4FF4DBC76AD2}" dt="2021-09-16T14:32:29.648" v="48" actId="1076"/>
          <ac:picMkLst>
            <pc:docMk/>
            <pc:sldMk cId="870847652" sldId="2041"/>
            <ac:picMk id="3" creationId="{7C099B90-2AD8-4FA3-9E25-E770807F3107}"/>
          </ac:picMkLst>
        </pc:picChg>
        <pc:picChg chg="mod">
          <ac:chgData name="Guest User" userId="S::urn:spo:anon#7972ef6d5cb88bbf040dd56db7e78dfd914f414f7c565a8aa1def5b617ec7416::" providerId="AD" clId="Web-{0C401BD4-A192-BB4B-5903-4FF4DBC76AD2}" dt="2021-09-16T14:32:22.429" v="43" actId="1076"/>
          <ac:picMkLst>
            <pc:docMk/>
            <pc:sldMk cId="870847652" sldId="2041"/>
            <ac:picMk id="6" creationId="{3C4F13AD-ECD7-45C9-8E88-3B59D272EDDD}"/>
          </ac:picMkLst>
        </pc:picChg>
        <pc:picChg chg="mod">
          <ac:chgData name="Guest User" userId="S::urn:spo:anon#7972ef6d5cb88bbf040dd56db7e78dfd914f414f7c565a8aa1def5b617ec7416::" providerId="AD" clId="Web-{0C401BD4-A192-BB4B-5903-4FF4DBC76AD2}" dt="2021-09-16T14:32:21.773" v="42" actId="1076"/>
          <ac:picMkLst>
            <pc:docMk/>
            <pc:sldMk cId="870847652" sldId="2041"/>
            <ac:picMk id="7" creationId="{0931C2D5-CFC6-4A98-8353-8285EBAD12AC}"/>
          </ac:picMkLst>
        </pc:picChg>
      </pc:sldChg>
      <pc:sldChg chg="del">
        <pc:chgData name="Guest User" userId="S::urn:spo:anon#7972ef6d5cb88bbf040dd56db7e78dfd914f414f7c565a8aa1def5b617ec7416::" providerId="AD" clId="Web-{0C401BD4-A192-BB4B-5903-4FF4DBC76AD2}" dt="2021-09-16T14:36:28.935" v="119"/>
        <pc:sldMkLst>
          <pc:docMk/>
          <pc:sldMk cId="3874853100" sldId="2075"/>
        </pc:sldMkLst>
      </pc:sldChg>
      <pc:sldChg chg="del">
        <pc:chgData name="Guest User" userId="S::urn:spo:anon#7972ef6d5cb88bbf040dd56db7e78dfd914f414f7c565a8aa1def5b617ec7416::" providerId="AD" clId="Web-{0C401BD4-A192-BB4B-5903-4FF4DBC76AD2}" dt="2021-09-16T14:37:09.202" v="133"/>
        <pc:sldMkLst>
          <pc:docMk/>
          <pc:sldMk cId="2251403849" sldId="2080"/>
        </pc:sldMkLst>
      </pc:sldChg>
      <pc:sldChg chg="del">
        <pc:chgData name="Guest User" userId="S::urn:spo:anon#7972ef6d5cb88bbf040dd56db7e78dfd914f414f7c565a8aa1def5b617ec7416::" providerId="AD" clId="Web-{0C401BD4-A192-BB4B-5903-4FF4DBC76AD2}" dt="2021-09-16T14:38:09.016" v="147"/>
        <pc:sldMkLst>
          <pc:docMk/>
          <pc:sldMk cId="1452385861" sldId="2081"/>
        </pc:sldMkLst>
      </pc:sldChg>
      <pc:sldChg chg="addSp delSp modSp">
        <pc:chgData name="Guest User" userId="S::urn:spo:anon#7972ef6d5cb88bbf040dd56db7e78dfd914f414f7c565a8aa1def5b617ec7416::" providerId="AD" clId="Web-{0C401BD4-A192-BB4B-5903-4FF4DBC76AD2}" dt="2021-09-16T13:21:34.275" v="25" actId="1076"/>
        <pc:sldMkLst>
          <pc:docMk/>
          <pc:sldMk cId="11468217" sldId="2091"/>
        </pc:sldMkLst>
        <pc:spChg chg="mod">
          <ac:chgData name="Guest User" userId="S::urn:spo:anon#7972ef6d5cb88bbf040dd56db7e78dfd914f414f7c565a8aa1def5b617ec7416::" providerId="AD" clId="Web-{0C401BD4-A192-BB4B-5903-4FF4DBC76AD2}" dt="2021-09-16T13:21:34.244" v="22" actId="1076"/>
          <ac:spMkLst>
            <pc:docMk/>
            <pc:sldMk cId="11468217" sldId="2091"/>
            <ac:spMk id="16" creationId="{00000000-0000-0000-0000-000000000000}"/>
          </ac:spMkLst>
        </pc:spChg>
        <pc:spChg chg="mod">
          <ac:chgData name="Guest User" userId="S::urn:spo:anon#7972ef6d5cb88bbf040dd56db7e78dfd914f414f7c565a8aa1def5b617ec7416::" providerId="AD" clId="Web-{0C401BD4-A192-BB4B-5903-4FF4DBC76AD2}" dt="2021-09-16T13:21:34.260" v="23" actId="1076"/>
          <ac:spMkLst>
            <pc:docMk/>
            <pc:sldMk cId="11468217" sldId="2091"/>
            <ac:spMk id="17" creationId="{00000000-0000-0000-0000-000000000000}"/>
          </ac:spMkLst>
        </pc:spChg>
        <pc:spChg chg="del">
          <ac:chgData name="Guest User" userId="S::urn:spo:anon#7972ef6d5cb88bbf040dd56db7e78dfd914f414f7c565a8aa1def5b617ec7416::" providerId="AD" clId="Web-{0C401BD4-A192-BB4B-5903-4FF4DBC76AD2}" dt="2021-09-16T13:21:30.119" v="21"/>
          <ac:spMkLst>
            <pc:docMk/>
            <pc:sldMk cId="11468217" sldId="2091"/>
            <ac:spMk id="18" creationId="{00000000-0000-0000-0000-000000000000}"/>
          </ac:spMkLst>
        </pc:spChg>
        <pc:picChg chg="mod">
          <ac:chgData name="Guest User" userId="S::urn:spo:anon#7972ef6d5cb88bbf040dd56db7e78dfd914f414f7c565a8aa1def5b617ec7416::" providerId="AD" clId="Web-{0C401BD4-A192-BB4B-5903-4FF4DBC76AD2}" dt="2021-09-16T13:21:34.260" v="24" actId="1076"/>
          <ac:picMkLst>
            <pc:docMk/>
            <pc:sldMk cId="11468217" sldId="2091"/>
            <ac:picMk id="2" creationId="{6690A9BB-8DCD-4B42-AA49-E75E9FDCE33D}"/>
          </ac:picMkLst>
        </pc:picChg>
        <pc:picChg chg="add mod">
          <ac:chgData name="Guest User" userId="S::urn:spo:anon#7972ef6d5cb88bbf040dd56db7e78dfd914f414f7c565a8aa1def5b617ec7416::" providerId="AD" clId="Web-{0C401BD4-A192-BB4B-5903-4FF4DBC76AD2}" dt="2021-09-16T13:21:34.275" v="25" actId="1076"/>
          <ac:picMkLst>
            <pc:docMk/>
            <pc:sldMk cId="11468217" sldId="2091"/>
            <ac:picMk id="3" creationId="{3AE9D45E-DC14-4752-B225-0D52A3A6C460}"/>
          </ac:picMkLst>
        </pc:picChg>
      </pc:sldChg>
      <pc:sldChg chg="del">
        <pc:chgData name="Guest User" userId="S::urn:spo:anon#7972ef6d5cb88bbf040dd56db7e78dfd914f414f7c565a8aa1def5b617ec7416::" providerId="AD" clId="Web-{0C401BD4-A192-BB4B-5903-4FF4DBC76AD2}" dt="2021-09-16T14:32:51.039" v="49"/>
        <pc:sldMkLst>
          <pc:docMk/>
          <pc:sldMk cId="2797168383" sldId="2092"/>
        </pc:sldMkLst>
      </pc:sldChg>
      <pc:sldChg chg="del">
        <pc:chgData name="Guest User" userId="S::urn:spo:anon#7972ef6d5cb88bbf040dd56db7e78dfd914f414f7c565a8aa1def5b617ec7416::" providerId="AD" clId="Web-{0C401BD4-A192-BB4B-5903-4FF4DBC76AD2}" dt="2021-09-16T13:37:13.306" v="28"/>
        <pc:sldMkLst>
          <pc:docMk/>
          <pc:sldMk cId="3607736847" sldId="2093"/>
        </pc:sldMkLst>
      </pc:sldChg>
      <pc:sldChg chg="del">
        <pc:chgData name="Guest User" userId="S::urn:spo:anon#7972ef6d5cb88bbf040dd56db7e78dfd914f414f7c565a8aa1def5b617ec7416::" providerId="AD" clId="Web-{0C401BD4-A192-BB4B-5903-4FF4DBC76AD2}" dt="2021-09-16T13:23:56.561" v="26"/>
        <pc:sldMkLst>
          <pc:docMk/>
          <pc:sldMk cId="558364058" sldId="2094"/>
        </pc:sldMkLst>
      </pc:sldChg>
      <pc:sldChg chg="del">
        <pc:chgData name="Guest User" userId="S::urn:spo:anon#7972ef6d5cb88bbf040dd56db7e78dfd914f414f7c565a8aa1def5b617ec7416::" providerId="AD" clId="Web-{0C401BD4-A192-BB4B-5903-4FF4DBC76AD2}" dt="2021-09-16T13:37:11.962" v="27"/>
        <pc:sldMkLst>
          <pc:docMk/>
          <pc:sldMk cId="3277300219" sldId="2095"/>
        </pc:sldMkLst>
      </pc:sldChg>
      <pc:sldChg chg="del">
        <pc:chgData name="Guest User" userId="S::urn:spo:anon#7972ef6d5cb88bbf040dd56db7e78dfd914f414f7c565a8aa1def5b617ec7416::" providerId="AD" clId="Web-{0C401BD4-A192-BB4B-5903-4FF4DBC76AD2}" dt="2021-09-16T12:49:56.390" v="0"/>
        <pc:sldMkLst>
          <pc:docMk/>
          <pc:sldMk cId="1167876342" sldId="2127"/>
        </pc:sldMkLst>
      </pc:sldChg>
      <pc:sldChg chg="modSp">
        <pc:chgData name="Guest User" userId="S::urn:spo:anon#7972ef6d5cb88bbf040dd56db7e78dfd914f414f7c565a8aa1def5b617ec7416::" providerId="AD" clId="Web-{0C401BD4-A192-BB4B-5903-4FF4DBC76AD2}" dt="2021-09-16T12:55:23.787" v="17" actId="20577"/>
        <pc:sldMkLst>
          <pc:docMk/>
          <pc:sldMk cId="1447790736" sldId="2128"/>
        </pc:sldMkLst>
        <pc:spChg chg="mod">
          <ac:chgData name="Guest User" userId="S::urn:spo:anon#7972ef6d5cb88bbf040dd56db7e78dfd914f414f7c565a8aa1def5b617ec7416::" providerId="AD" clId="Web-{0C401BD4-A192-BB4B-5903-4FF4DBC76AD2}" dt="2021-09-16T12:55:23.787" v="17" actId="20577"/>
          <ac:spMkLst>
            <pc:docMk/>
            <pc:sldMk cId="1447790736" sldId="2128"/>
            <ac:spMk id="5" creationId="{CF445AD4-6768-4BB5-B714-B227E6581B58}"/>
          </ac:spMkLst>
        </pc:spChg>
      </pc:sldChg>
      <pc:sldChg chg="addSp delSp modSp add ord replId">
        <pc:chgData name="Guest User" userId="S::urn:spo:anon#7972ef6d5cb88bbf040dd56db7e78dfd914f414f7c565a8aa1def5b617ec7416::" providerId="AD" clId="Web-{0C401BD4-A192-BB4B-5903-4FF4DBC76AD2}" dt="2021-09-16T15:04:54.385" v="256" actId="20577"/>
        <pc:sldMkLst>
          <pc:docMk/>
          <pc:sldMk cId="2646954828" sldId="2156"/>
        </pc:sldMkLst>
        <pc:spChg chg="del mod">
          <ac:chgData name="Guest User" userId="S::urn:spo:anon#7972ef6d5cb88bbf040dd56db7e78dfd914f414f7c565a8aa1def5b617ec7416::" providerId="AD" clId="Web-{0C401BD4-A192-BB4B-5903-4FF4DBC76AD2}" dt="2021-09-16T14:33:30.837" v="68"/>
          <ac:spMkLst>
            <pc:docMk/>
            <pc:sldMk cId="2646954828" sldId="2156"/>
            <ac:spMk id="5" creationId="{CF445AD4-6768-4BB5-B714-B227E6581B58}"/>
          </ac:spMkLst>
        </pc:spChg>
        <pc:spChg chg="add del mod">
          <ac:chgData name="Guest User" userId="S::urn:spo:anon#7972ef6d5cb88bbf040dd56db7e78dfd914f414f7c565a8aa1def5b617ec7416::" providerId="AD" clId="Web-{0C401BD4-A192-BB4B-5903-4FF4DBC76AD2}" dt="2021-09-16T14:35:20.043" v="97"/>
          <ac:spMkLst>
            <pc:docMk/>
            <pc:sldMk cId="2646954828" sldId="2156"/>
            <ac:spMk id="9" creationId="{1F805D39-0C38-4DC9-9518-C90A20872888}"/>
          </ac:spMkLst>
        </pc:spChg>
        <pc:spChg chg="add mod">
          <ac:chgData name="Guest User" userId="S::urn:spo:anon#7972ef6d5cb88bbf040dd56db7e78dfd914f414f7c565a8aa1def5b617ec7416::" providerId="AD" clId="Web-{0C401BD4-A192-BB4B-5903-4FF4DBC76AD2}" dt="2021-09-16T15:04:54.385" v="256" actId="20577"/>
          <ac:spMkLst>
            <pc:docMk/>
            <pc:sldMk cId="2646954828" sldId="2156"/>
            <ac:spMk id="19" creationId="{E6C36618-D63A-4766-81FE-0D0E0488DD6A}"/>
          </ac:spMkLst>
        </pc:spChg>
        <pc:spChg chg="add">
          <ac:chgData name="Guest User" userId="S::urn:spo:anon#7972ef6d5cb88bbf040dd56db7e78dfd914f414f7c565a8aa1def5b617ec7416::" providerId="AD" clId="Web-{0C401BD4-A192-BB4B-5903-4FF4DBC76AD2}" dt="2021-09-16T14:33:31.368" v="69"/>
          <ac:spMkLst>
            <pc:docMk/>
            <pc:sldMk cId="2646954828" sldId="2156"/>
            <ac:spMk id="20" creationId="{DDD1F8C6-CB14-440D-9F59-142EE6E05AB0}"/>
          </ac:spMkLst>
        </pc:spChg>
        <pc:spChg chg="add del">
          <ac:chgData name="Guest User" userId="S::urn:spo:anon#7972ef6d5cb88bbf040dd56db7e78dfd914f414f7c565a8aa1def5b617ec7416::" providerId="AD" clId="Web-{0C401BD4-A192-BB4B-5903-4FF4DBC76AD2}" dt="2021-09-16T14:35:12.340" v="95"/>
          <ac:spMkLst>
            <pc:docMk/>
            <pc:sldMk cId="2646954828" sldId="2156"/>
            <ac:spMk id="21" creationId="{97F618FF-AA74-493A-AFF3-29C2145511A1}"/>
          </ac:spMkLst>
        </pc:spChg>
        <pc:spChg chg="add del">
          <ac:chgData name="Guest User" userId="S::urn:spo:anon#7972ef6d5cb88bbf040dd56db7e78dfd914f414f7c565a8aa1def5b617ec7416::" providerId="AD" clId="Web-{0C401BD4-A192-BB4B-5903-4FF4DBC76AD2}" dt="2021-09-16T14:35:12.340" v="95"/>
          <ac:spMkLst>
            <pc:docMk/>
            <pc:sldMk cId="2646954828" sldId="2156"/>
            <ac:spMk id="22" creationId="{2D183869-41B8-4F30-AB39-86F0042AC947}"/>
          </ac:spMkLst>
        </pc:spChg>
        <pc:spChg chg="add mod">
          <ac:chgData name="Guest User" userId="S::urn:spo:anon#7972ef6d5cb88bbf040dd56db7e78dfd914f414f7c565a8aa1def5b617ec7416::" providerId="AD" clId="Web-{0C401BD4-A192-BB4B-5903-4FF4DBC76AD2}" dt="2021-09-16T14:35:22.965" v="99" actId="1076"/>
          <ac:spMkLst>
            <pc:docMk/>
            <pc:sldMk cId="2646954828" sldId="2156"/>
            <ac:spMk id="24" creationId="{C65F8AA0-DE7D-429B-83FE-3EA558FB1A7D}"/>
          </ac:spMkLst>
        </pc:spChg>
        <pc:picChg chg="add mod">
          <ac:chgData name="Guest User" userId="S::urn:spo:anon#7972ef6d5cb88bbf040dd56db7e78dfd914f414f7c565a8aa1def5b617ec7416::" providerId="AD" clId="Web-{0C401BD4-A192-BB4B-5903-4FF4DBC76AD2}" dt="2021-09-16T14:35:24.543" v="100" actId="1076"/>
          <ac:picMkLst>
            <pc:docMk/>
            <pc:sldMk cId="2646954828" sldId="2156"/>
            <ac:picMk id="2" creationId="{5E90989D-2FA6-4F90-BDF2-F70EC079C541}"/>
          </ac:picMkLst>
        </pc:picChg>
        <pc:picChg chg="add mod">
          <ac:chgData name="Guest User" userId="S::urn:spo:anon#7972ef6d5cb88bbf040dd56db7e78dfd914f414f7c565a8aa1def5b617ec7416::" providerId="AD" clId="Web-{0C401BD4-A192-BB4B-5903-4FF4DBC76AD2}" dt="2021-09-16T14:33:21.009" v="63" actId="1076"/>
          <ac:picMkLst>
            <pc:docMk/>
            <pc:sldMk cId="2646954828" sldId="2156"/>
            <ac:picMk id="3" creationId="{EB03480F-A113-4E46-80E8-378FAC91481E}"/>
          </ac:picMkLst>
        </pc:picChg>
        <pc:picChg chg="del">
          <ac:chgData name="Guest User" userId="S::urn:spo:anon#7972ef6d5cb88bbf040dd56db7e78dfd914f414f7c565a8aa1def5b617ec7416::" providerId="AD" clId="Web-{0C401BD4-A192-BB4B-5903-4FF4DBC76AD2}" dt="2021-09-16T14:33:08.602" v="52"/>
          <ac:picMkLst>
            <pc:docMk/>
            <pc:sldMk cId="2646954828" sldId="2156"/>
            <ac:picMk id="4" creationId="{261078CD-29A1-41F4-8A2F-43C08C1D86CF}"/>
          </ac:picMkLst>
        </pc:picChg>
        <pc:picChg chg="add mod">
          <ac:chgData name="Guest User" userId="S::urn:spo:anon#7972ef6d5cb88bbf040dd56db7e78dfd914f414f7c565a8aa1def5b617ec7416::" providerId="AD" clId="Web-{0C401BD4-A192-BB4B-5903-4FF4DBC76AD2}" dt="2021-09-16T14:33:21.009" v="64" actId="1076"/>
          <ac:picMkLst>
            <pc:docMk/>
            <pc:sldMk cId="2646954828" sldId="2156"/>
            <ac:picMk id="7" creationId="{A7F69C23-FDFC-4C35-AEB3-E905207F8101}"/>
          </ac:picMkLst>
        </pc:picChg>
        <pc:picChg chg="add mod">
          <ac:chgData name="Guest User" userId="S::urn:spo:anon#7972ef6d5cb88bbf040dd56db7e78dfd914f414f7c565a8aa1def5b617ec7416::" providerId="AD" clId="Web-{0C401BD4-A192-BB4B-5903-4FF4DBC76AD2}" dt="2021-09-16T14:35:38.215" v="102" actId="1076"/>
          <ac:picMkLst>
            <pc:docMk/>
            <pc:sldMk cId="2646954828" sldId="2156"/>
            <ac:picMk id="11" creationId="{815286B6-99F9-4A47-BA5D-6E91501AAFF1}"/>
          </ac:picMkLst>
        </pc:picChg>
        <pc:picChg chg="add mod">
          <ac:chgData name="Guest User" userId="S::urn:spo:anon#7972ef6d5cb88bbf040dd56db7e78dfd914f414f7c565a8aa1def5b617ec7416::" providerId="AD" clId="Web-{0C401BD4-A192-BB4B-5903-4FF4DBC76AD2}" dt="2021-09-16T14:35:40.325" v="103" actId="1076"/>
          <ac:picMkLst>
            <pc:docMk/>
            <pc:sldMk cId="2646954828" sldId="2156"/>
            <ac:picMk id="17" creationId="{8B70181D-E339-4A37-8685-B5D9F433F211}"/>
          </ac:picMkLst>
        </pc:picChg>
      </pc:sldChg>
      <pc:sldChg chg="addSp delSp modSp add replId">
        <pc:chgData name="Guest User" userId="S::urn:spo:anon#7972ef6d5cb88bbf040dd56db7e78dfd914f414f7c565a8aa1def5b617ec7416::" providerId="AD" clId="Web-{0C401BD4-A192-BB4B-5903-4FF4DBC76AD2}" dt="2021-09-16T14:34:19.354" v="90" actId="1076"/>
        <pc:sldMkLst>
          <pc:docMk/>
          <pc:sldMk cId="3366871765" sldId="2157"/>
        </pc:sldMkLst>
        <pc:spChg chg="add mod">
          <ac:chgData name="Guest User" userId="S::urn:spo:anon#7972ef6d5cb88bbf040dd56db7e78dfd914f414f7c565a8aa1def5b617ec7416::" providerId="AD" clId="Web-{0C401BD4-A192-BB4B-5903-4FF4DBC76AD2}" dt="2021-09-16T14:34:17.010" v="88" actId="1076"/>
          <ac:spMkLst>
            <pc:docMk/>
            <pc:sldMk cId="3366871765" sldId="2157"/>
            <ac:spMk id="5" creationId="{41F35DD8-CD1A-45DC-BC9A-1823E167D702}"/>
          </ac:spMkLst>
        </pc:spChg>
        <pc:spChg chg="add mod">
          <ac:chgData name="Guest User" userId="S::urn:spo:anon#7972ef6d5cb88bbf040dd56db7e78dfd914f414f7c565a8aa1def5b617ec7416::" providerId="AD" clId="Web-{0C401BD4-A192-BB4B-5903-4FF4DBC76AD2}" dt="2021-09-16T14:34:17.010" v="89" actId="1076"/>
          <ac:spMkLst>
            <pc:docMk/>
            <pc:sldMk cId="3366871765" sldId="2157"/>
            <ac:spMk id="6" creationId="{3F516F5B-CC99-43BE-908E-E187197D572F}"/>
          </ac:spMkLst>
        </pc:spChg>
        <pc:spChg chg="del mod">
          <ac:chgData name="Guest User" userId="S::urn:spo:anon#7972ef6d5cb88bbf040dd56db7e78dfd914f414f7c565a8aa1def5b617ec7416::" providerId="AD" clId="Web-{0C401BD4-A192-BB4B-5903-4FF4DBC76AD2}" dt="2021-09-16T14:33:54.916" v="81"/>
          <ac:spMkLst>
            <pc:docMk/>
            <pc:sldMk cId="3366871765" sldId="2157"/>
            <ac:spMk id="9" creationId="{1F805D39-0C38-4DC9-9518-C90A20872888}"/>
          </ac:spMkLst>
        </pc:spChg>
        <pc:spChg chg="del">
          <ac:chgData name="Guest User" userId="S::urn:spo:anon#7972ef6d5cb88bbf040dd56db7e78dfd914f414f7c565a8aa1def5b617ec7416::" providerId="AD" clId="Web-{0C401BD4-A192-BB4B-5903-4FF4DBC76AD2}" dt="2021-09-16T14:34:13.197" v="85"/>
          <ac:spMkLst>
            <pc:docMk/>
            <pc:sldMk cId="3366871765" sldId="2157"/>
            <ac:spMk id="19" creationId="{E6C36618-D63A-4766-81FE-0D0E0488DD6A}"/>
          </ac:spMkLst>
        </pc:spChg>
        <pc:spChg chg="del">
          <ac:chgData name="Guest User" userId="S::urn:spo:anon#7972ef6d5cb88bbf040dd56db7e78dfd914f414f7c565a8aa1def5b617ec7416::" providerId="AD" clId="Web-{0C401BD4-A192-BB4B-5903-4FF4DBC76AD2}" dt="2021-09-16T14:33:58.338" v="83"/>
          <ac:spMkLst>
            <pc:docMk/>
            <pc:sldMk cId="3366871765" sldId="2157"/>
            <ac:spMk id="20" creationId="{DDD1F8C6-CB14-440D-9F59-142EE6E05AB0}"/>
          </ac:spMkLst>
        </pc:spChg>
        <pc:picChg chg="del">
          <ac:chgData name="Guest User" userId="S::urn:spo:anon#7972ef6d5cb88bbf040dd56db7e78dfd914f414f7c565a8aa1def5b617ec7416::" providerId="AD" clId="Web-{0C401BD4-A192-BB4B-5903-4FF4DBC76AD2}" dt="2021-09-16T14:33:52.259" v="77"/>
          <ac:picMkLst>
            <pc:docMk/>
            <pc:sldMk cId="3366871765" sldId="2157"/>
            <ac:picMk id="2" creationId="{5E90989D-2FA6-4F90-BDF2-F70EC079C541}"/>
          </ac:picMkLst>
        </pc:picChg>
        <pc:picChg chg="del">
          <ac:chgData name="Guest User" userId="S::urn:spo:anon#7972ef6d5cb88bbf040dd56db7e78dfd914f414f7c565a8aa1def5b617ec7416::" providerId="AD" clId="Web-{0C401BD4-A192-BB4B-5903-4FF4DBC76AD2}" dt="2021-09-16T14:33:51.666" v="76"/>
          <ac:picMkLst>
            <pc:docMk/>
            <pc:sldMk cId="3366871765" sldId="2157"/>
            <ac:picMk id="3" creationId="{EB03480F-A113-4E46-80E8-378FAC91481E}"/>
          </ac:picMkLst>
        </pc:picChg>
        <pc:picChg chg="add mod">
          <ac:chgData name="Guest User" userId="S::urn:spo:anon#7972ef6d5cb88bbf040dd56db7e78dfd914f414f7c565a8aa1def5b617ec7416::" providerId="AD" clId="Web-{0C401BD4-A192-BB4B-5903-4FF4DBC76AD2}" dt="2021-09-16T14:34:19.354" v="90" actId="1076"/>
          <ac:picMkLst>
            <pc:docMk/>
            <pc:sldMk cId="3366871765" sldId="2157"/>
            <ac:picMk id="4" creationId="{4851F7CC-DCC3-4BC8-A20C-9D6ED79DA39E}"/>
          </ac:picMkLst>
        </pc:picChg>
        <pc:picChg chg="del mod">
          <ac:chgData name="Guest User" userId="S::urn:spo:anon#7972ef6d5cb88bbf040dd56db7e78dfd914f414f7c565a8aa1def5b617ec7416::" providerId="AD" clId="Web-{0C401BD4-A192-BB4B-5903-4FF4DBC76AD2}" dt="2021-09-16T14:33:51.275" v="75"/>
          <ac:picMkLst>
            <pc:docMk/>
            <pc:sldMk cId="3366871765" sldId="2157"/>
            <ac:picMk id="7" creationId="{A7F69C23-FDFC-4C35-AEB3-E905207F8101}"/>
          </ac:picMkLst>
        </pc:picChg>
        <pc:picChg chg="del">
          <ac:chgData name="Guest User" userId="S::urn:spo:anon#7972ef6d5cb88bbf040dd56db7e78dfd914f414f7c565a8aa1def5b617ec7416::" providerId="AD" clId="Web-{0C401BD4-A192-BB4B-5903-4FF4DBC76AD2}" dt="2021-09-16T14:33:52.666" v="78"/>
          <ac:picMkLst>
            <pc:docMk/>
            <pc:sldMk cId="3366871765" sldId="2157"/>
            <ac:picMk id="11" creationId="{815286B6-99F9-4A47-BA5D-6E91501AAFF1}"/>
          </ac:picMkLst>
        </pc:picChg>
        <pc:picChg chg="del">
          <ac:chgData name="Guest User" userId="S::urn:spo:anon#7972ef6d5cb88bbf040dd56db7e78dfd914f414f7c565a8aa1def5b617ec7416::" providerId="AD" clId="Web-{0C401BD4-A192-BB4B-5903-4FF4DBC76AD2}" dt="2021-09-16T14:33:53.666" v="80"/>
          <ac:picMkLst>
            <pc:docMk/>
            <pc:sldMk cId="3366871765" sldId="2157"/>
            <ac:picMk id="17" creationId="{8B70181D-E339-4A37-8685-B5D9F433F211}"/>
          </ac:picMkLst>
        </pc:picChg>
      </pc:sldChg>
      <pc:sldChg chg="addSp delSp modSp add replId">
        <pc:chgData name="Guest User" userId="S::urn:spo:anon#7972ef6d5cb88bbf040dd56db7e78dfd914f414f7c565a8aa1def5b617ec7416::" providerId="AD" clId="Web-{0C401BD4-A192-BB4B-5903-4FF4DBC76AD2}" dt="2021-09-16T14:36:41.451" v="120" actId="1076"/>
        <pc:sldMkLst>
          <pc:docMk/>
          <pc:sldMk cId="299039881" sldId="2160"/>
        </pc:sldMkLst>
        <pc:spChg chg="add mod">
          <ac:chgData name="Guest User" userId="S::urn:spo:anon#7972ef6d5cb88bbf040dd56db7e78dfd914f414f7c565a8aa1def5b617ec7416::" providerId="AD" clId="Web-{0C401BD4-A192-BB4B-5903-4FF4DBC76AD2}" dt="2021-09-16T14:36:41.451" v="120" actId="1076"/>
          <ac:spMkLst>
            <pc:docMk/>
            <pc:sldMk cId="299039881" sldId="2160"/>
            <ac:spMk id="2" creationId="{0C27130F-41FC-49F9-827F-65FC3A20E2EF}"/>
          </ac:spMkLst>
        </pc:spChg>
        <pc:spChg chg="add mod">
          <ac:chgData name="Guest User" userId="S::urn:spo:anon#7972ef6d5cb88bbf040dd56db7e78dfd914f414f7c565a8aa1def5b617ec7416::" providerId="AD" clId="Web-{0C401BD4-A192-BB4B-5903-4FF4DBC76AD2}" dt="2021-09-16T14:36:25.670" v="116" actId="1076"/>
          <ac:spMkLst>
            <pc:docMk/>
            <pc:sldMk cId="299039881" sldId="2160"/>
            <ac:spMk id="3" creationId="{8D161F36-9462-4881-8F15-B9E17ABA2CEC}"/>
          </ac:spMkLst>
        </pc:spChg>
        <pc:spChg chg="del">
          <ac:chgData name="Guest User" userId="S::urn:spo:anon#7972ef6d5cb88bbf040dd56db7e78dfd914f414f7c565a8aa1def5b617ec7416::" providerId="AD" clId="Web-{0C401BD4-A192-BB4B-5903-4FF4DBC76AD2}" dt="2021-09-16T14:36:01.091" v="106"/>
          <ac:spMkLst>
            <pc:docMk/>
            <pc:sldMk cId="299039881" sldId="2160"/>
            <ac:spMk id="5" creationId="{41F35DD8-CD1A-45DC-BC9A-1823E167D702}"/>
          </ac:spMkLst>
        </pc:spChg>
        <pc:spChg chg="del">
          <ac:chgData name="Guest User" userId="S::urn:spo:anon#7972ef6d5cb88bbf040dd56db7e78dfd914f414f7c565a8aa1def5b617ec7416::" providerId="AD" clId="Web-{0C401BD4-A192-BB4B-5903-4FF4DBC76AD2}" dt="2021-09-16T14:35:56.716" v="105"/>
          <ac:spMkLst>
            <pc:docMk/>
            <pc:sldMk cId="299039881" sldId="2160"/>
            <ac:spMk id="6" creationId="{3F516F5B-CC99-43BE-908E-E187197D572F}"/>
          </ac:spMkLst>
        </pc:spChg>
        <pc:spChg chg="add mod">
          <ac:chgData name="Guest User" userId="S::urn:spo:anon#7972ef6d5cb88bbf040dd56db7e78dfd914f414f7c565a8aa1def5b617ec7416::" providerId="AD" clId="Web-{0C401BD4-A192-BB4B-5903-4FF4DBC76AD2}" dt="2021-09-16T14:36:25.670" v="117" actId="1076"/>
          <ac:spMkLst>
            <pc:docMk/>
            <pc:sldMk cId="299039881" sldId="2160"/>
            <ac:spMk id="8" creationId="{96C237DA-003E-4150-A0E5-62CC2303F2BB}"/>
          </ac:spMkLst>
        </pc:spChg>
        <pc:spChg chg="add mod">
          <ac:chgData name="Guest User" userId="S::urn:spo:anon#7972ef6d5cb88bbf040dd56db7e78dfd914f414f7c565a8aa1def5b617ec7416::" providerId="AD" clId="Web-{0C401BD4-A192-BB4B-5903-4FF4DBC76AD2}" dt="2021-09-16T14:36:25.670" v="118" actId="1076"/>
          <ac:spMkLst>
            <pc:docMk/>
            <pc:sldMk cId="299039881" sldId="2160"/>
            <ac:spMk id="10" creationId="{0B81D6A5-83C7-4BCC-AD34-61B072E19FF0}"/>
          </ac:spMkLst>
        </pc:spChg>
        <pc:picChg chg="del">
          <ac:chgData name="Guest User" userId="S::urn:spo:anon#7972ef6d5cb88bbf040dd56db7e78dfd914f414f7c565a8aa1def5b617ec7416::" providerId="AD" clId="Web-{0C401BD4-A192-BB4B-5903-4FF4DBC76AD2}" dt="2021-09-16T14:36:18.591" v="109"/>
          <ac:picMkLst>
            <pc:docMk/>
            <pc:sldMk cId="299039881" sldId="2160"/>
            <ac:picMk id="4" creationId="{4851F7CC-DCC3-4BC8-A20C-9D6ED79DA39E}"/>
          </ac:picMkLst>
        </pc:picChg>
      </pc:sldChg>
      <pc:sldChg chg="addSp delSp modSp add ord replId">
        <pc:chgData name="Guest User" userId="S::urn:spo:anon#7972ef6d5cb88bbf040dd56db7e78dfd914f414f7c565a8aa1def5b617ec7416::" providerId="AD" clId="Web-{0C401BD4-A192-BB4B-5903-4FF4DBC76AD2}" dt="2021-09-16T14:37:12.249" v="134" actId="1076"/>
        <pc:sldMkLst>
          <pc:docMk/>
          <pc:sldMk cId="4120803566" sldId="2161"/>
        </pc:sldMkLst>
        <pc:spChg chg="del">
          <ac:chgData name="Guest User" userId="S::urn:spo:anon#7972ef6d5cb88bbf040dd56db7e78dfd914f414f7c565a8aa1def5b617ec7416::" providerId="AD" clId="Web-{0C401BD4-A192-BB4B-5903-4FF4DBC76AD2}" dt="2021-09-16T14:37:02.249" v="128"/>
          <ac:spMkLst>
            <pc:docMk/>
            <pc:sldMk cId="4120803566" sldId="2161"/>
            <ac:spMk id="2" creationId="{0C27130F-41FC-49F9-827F-65FC3A20E2EF}"/>
          </ac:spMkLst>
        </pc:spChg>
        <pc:spChg chg="del">
          <ac:chgData name="Guest User" userId="S::urn:spo:anon#7972ef6d5cb88bbf040dd56db7e78dfd914f414f7c565a8aa1def5b617ec7416::" providerId="AD" clId="Web-{0C401BD4-A192-BB4B-5903-4FF4DBC76AD2}" dt="2021-09-16T14:36:52.483" v="125"/>
          <ac:spMkLst>
            <pc:docMk/>
            <pc:sldMk cId="4120803566" sldId="2161"/>
            <ac:spMk id="3" creationId="{8D161F36-9462-4881-8F15-B9E17ABA2CEC}"/>
          </ac:spMkLst>
        </pc:spChg>
        <pc:spChg chg="add mod">
          <ac:chgData name="Guest User" userId="S::urn:spo:anon#7972ef6d5cb88bbf040dd56db7e78dfd914f414f7c565a8aa1def5b617ec7416::" providerId="AD" clId="Web-{0C401BD4-A192-BB4B-5903-4FF4DBC76AD2}" dt="2021-09-16T14:37:05.780" v="131" actId="1076"/>
          <ac:spMkLst>
            <pc:docMk/>
            <pc:sldMk cId="4120803566" sldId="2161"/>
            <ac:spMk id="5" creationId="{34347679-0B52-40BD-AFDA-AD5BD24DCC76}"/>
          </ac:spMkLst>
        </pc:spChg>
        <pc:spChg chg="add mod">
          <ac:chgData name="Guest User" userId="S::urn:spo:anon#7972ef6d5cb88bbf040dd56db7e78dfd914f414f7c565a8aa1def5b617ec7416::" providerId="AD" clId="Web-{0C401BD4-A192-BB4B-5903-4FF4DBC76AD2}" dt="2021-09-16T14:37:05.780" v="132" actId="1076"/>
          <ac:spMkLst>
            <pc:docMk/>
            <pc:sldMk cId="4120803566" sldId="2161"/>
            <ac:spMk id="6" creationId="{67018BEC-1916-49F4-8DC7-5FA39A720243}"/>
          </ac:spMkLst>
        </pc:spChg>
        <pc:spChg chg="del">
          <ac:chgData name="Guest User" userId="S::urn:spo:anon#7972ef6d5cb88bbf040dd56db7e78dfd914f414f7c565a8aa1def5b617ec7416::" providerId="AD" clId="Web-{0C401BD4-A192-BB4B-5903-4FF4DBC76AD2}" dt="2021-09-16T14:36:52.483" v="124"/>
          <ac:spMkLst>
            <pc:docMk/>
            <pc:sldMk cId="4120803566" sldId="2161"/>
            <ac:spMk id="8" creationId="{96C237DA-003E-4150-A0E5-62CC2303F2BB}"/>
          </ac:spMkLst>
        </pc:spChg>
        <pc:spChg chg="del">
          <ac:chgData name="Guest User" userId="S::urn:spo:anon#7972ef6d5cb88bbf040dd56db7e78dfd914f414f7c565a8aa1def5b617ec7416::" providerId="AD" clId="Web-{0C401BD4-A192-BB4B-5903-4FF4DBC76AD2}" dt="2021-09-16T14:36:52.483" v="123"/>
          <ac:spMkLst>
            <pc:docMk/>
            <pc:sldMk cId="4120803566" sldId="2161"/>
            <ac:spMk id="10" creationId="{0B81D6A5-83C7-4BCC-AD34-61B072E19FF0}"/>
          </ac:spMkLst>
        </pc:spChg>
        <pc:picChg chg="add mod">
          <ac:chgData name="Guest User" userId="S::urn:spo:anon#7972ef6d5cb88bbf040dd56db7e78dfd914f414f7c565a8aa1def5b617ec7416::" providerId="AD" clId="Web-{0C401BD4-A192-BB4B-5903-4FF4DBC76AD2}" dt="2021-09-16T14:37:12.249" v="134" actId="1076"/>
          <ac:picMkLst>
            <pc:docMk/>
            <pc:sldMk cId="4120803566" sldId="2161"/>
            <ac:picMk id="4" creationId="{41F7A979-F486-481D-8848-B0ACDA516A17}"/>
          </ac:picMkLst>
        </pc:picChg>
      </pc:sldChg>
      <pc:sldChg chg="addSp delSp modSp add replId">
        <pc:chgData name="Guest User" userId="S::urn:spo:anon#7972ef6d5cb88bbf040dd56db7e78dfd914f414f7c565a8aa1def5b617ec7416::" providerId="AD" clId="Web-{0C401BD4-A192-BB4B-5903-4FF4DBC76AD2}" dt="2021-09-16T14:38:04.360" v="146" actId="1076"/>
        <pc:sldMkLst>
          <pc:docMk/>
          <pc:sldMk cId="2198657270" sldId="2162"/>
        </pc:sldMkLst>
        <pc:spChg chg="del">
          <ac:chgData name="Guest User" userId="S::urn:spo:anon#7972ef6d5cb88bbf040dd56db7e78dfd914f414f7c565a8aa1def5b617ec7416::" providerId="AD" clId="Web-{0C401BD4-A192-BB4B-5903-4FF4DBC76AD2}" dt="2021-09-16T14:37:57.953" v="141"/>
          <ac:spMkLst>
            <pc:docMk/>
            <pc:sldMk cId="2198657270" sldId="2162"/>
            <ac:spMk id="5" creationId="{34347679-0B52-40BD-AFDA-AD5BD24DCC76}"/>
          </ac:spMkLst>
        </pc:spChg>
        <pc:spChg chg="del">
          <ac:chgData name="Guest User" userId="S::urn:spo:anon#7972ef6d5cb88bbf040dd56db7e78dfd914f414f7c565a8aa1def5b617ec7416::" providerId="AD" clId="Web-{0C401BD4-A192-BB4B-5903-4FF4DBC76AD2}" dt="2021-09-16T14:38:03.672" v="142"/>
          <ac:spMkLst>
            <pc:docMk/>
            <pc:sldMk cId="2198657270" sldId="2162"/>
            <ac:spMk id="6" creationId="{67018BEC-1916-49F4-8DC7-5FA39A720243}"/>
          </ac:spMkLst>
        </pc:spChg>
        <pc:spChg chg="add mod">
          <ac:chgData name="Guest User" userId="S::urn:spo:anon#7972ef6d5cb88bbf040dd56db7e78dfd914f414f7c565a8aa1def5b617ec7416::" providerId="AD" clId="Web-{0C401BD4-A192-BB4B-5903-4FF4DBC76AD2}" dt="2021-09-16T14:38:04.360" v="145" actId="1076"/>
          <ac:spMkLst>
            <pc:docMk/>
            <pc:sldMk cId="2198657270" sldId="2162"/>
            <ac:spMk id="8" creationId="{0B4B66D7-66D2-4E55-8869-CDEE2D5C131E}"/>
          </ac:spMkLst>
        </pc:spChg>
        <pc:spChg chg="add mod">
          <ac:chgData name="Guest User" userId="S::urn:spo:anon#7972ef6d5cb88bbf040dd56db7e78dfd914f414f7c565a8aa1def5b617ec7416::" providerId="AD" clId="Web-{0C401BD4-A192-BB4B-5903-4FF4DBC76AD2}" dt="2021-09-16T14:38:04.360" v="146" actId="1076"/>
          <ac:spMkLst>
            <pc:docMk/>
            <pc:sldMk cId="2198657270" sldId="2162"/>
            <ac:spMk id="10" creationId="{2C55A64F-1B21-497B-930C-F09FB6D949E5}"/>
          </ac:spMkLst>
        </pc:spChg>
        <pc:picChg chg="add del">
          <ac:chgData name="Guest User" userId="S::urn:spo:anon#7972ef6d5cb88bbf040dd56db7e78dfd914f414f7c565a8aa1def5b617ec7416::" providerId="AD" clId="Web-{0C401BD4-A192-BB4B-5903-4FF4DBC76AD2}" dt="2021-09-16T14:37:21.874" v="137"/>
          <ac:picMkLst>
            <pc:docMk/>
            <pc:sldMk cId="2198657270" sldId="2162"/>
            <ac:picMk id="2" creationId="{AD819F5B-77AE-47D7-9F8E-41AB56C991ED}"/>
          </ac:picMkLst>
        </pc:picChg>
        <pc:picChg chg="add mod">
          <ac:chgData name="Guest User" userId="S::urn:spo:anon#7972ef6d5cb88bbf040dd56db7e78dfd914f414f7c565a8aa1def5b617ec7416::" providerId="AD" clId="Web-{0C401BD4-A192-BB4B-5903-4FF4DBC76AD2}" dt="2021-09-16T14:37:26.077" v="140" actId="1076"/>
          <ac:picMkLst>
            <pc:docMk/>
            <pc:sldMk cId="2198657270" sldId="2162"/>
            <ac:picMk id="3" creationId="{883C5A9C-FE52-4CBC-95EA-5B28A9EF9CA4}"/>
          </ac:picMkLst>
        </pc:picChg>
        <pc:picChg chg="del">
          <ac:chgData name="Guest User" userId="S::urn:spo:anon#7972ef6d5cb88bbf040dd56db7e78dfd914f414f7c565a8aa1def5b617ec7416::" providerId="AD" clId="Web-{0C401BD4-A192-BB4B-5903-4FF4DBC76AD2}" dt="2021-09-16T14:37:23.530" v="138"/>
          <ac:picMkLst>
            <pc:docMk/>
            <pc:sldMk cId="2198657270" sldId="2162"/>
            <ac:picMk id="4" creationId="{41F7A979-F486-481D-8848-B0ACDA516A17}"/>
          </ac:picMkLst>
        </pc:picChg>
      </pc:sldChg>
      <pc:sldChg chg="addSp delSp modSp add replId">
        <pc:chgData name="Guest User" userId="S::urn:spo:anon#7972ef6d5cb88bbf040dd56db7e78dfd914f414f7c565a8aa1def5b617ec7416::" providerId="AD" clId="Web-{0C401BD4-A192-BB4B-5903-4FF4DBC76AD2}" dt="2021-09-16T15:05:43.949" v="266" actId="1076"/>
        <pc:sldMkLst>
          <pc:docMk/>
          <pc:sldMk cId="1247974752" sldId="2163"/>
        </pc:sldMkLst>
        <pc:spChg chg="mod">
          <ac:chgData name="Guest User" userId="S::urn:spo:anon#7972ef6d5cb88bbf040dd56db7e78dfd914f414f7c565a8aa1def5b617ec7416::" providerId="AD" clId="Web-{0C401BD4-A192-BB4B-5903-4FF4DBC76AD2}" dt="2021-09-16T15:02:21.100" v="243" actId="1076"/>
          <ac:spMkLst>
            <pc:docMk/>
            <pc:sldMk cId="1247974752" sldId="2163"/>
            <ac:spMk id="8" creationId="{0B4B66D7-66D2-4E55-8869-CDEE2D5C131E}"/>
          </ac:spMkLst>
        </pc:spChg>
        <pc:spChg chg="mod">
          <ac:chgData name="Guest User" userId="S::urn:spo:anon#7972ef6d5cb88bbf040dd56db7e78dfd914f414f7c565a8aa1def5b617ec7416::" providerId="AD" clId="Web-{0C401BD4-A192-BB4B-5903-4FF4DBC76AD2}" dt="2021-09-16T15:02:22.709" v="244" actId="1076"/>
          <ac:spMkLst>
            <pc:docMk/>
            <pc:sldMk cId="1247974752" sldId="2163"/>
            <ac:spMk id="10" creationId="{2C55A64F-1B21-497B-930C-F09FB6D949E5}"/>
          </ac:spMkLst>
        </pc:spChg>
        <pc:spChg chg="add mod">
          <ac:chgData name="Guest User" userId="S::urn:spo:anon#7972ef6d5cb88bbf040dd56db7e78dfd914f414f7c565a8aa1def5b617ec7416::" providerId="AD" clId="Web-{0C401BD4-A192-BB4B-5903-4FF4DBC76AD2}" dt="2021-09-16T15:02:21.084" v="242" actId="1076"/>
          <ac:spMkLst>
            <pc:docMk/>
            <pc:sldMk cId="1247974752" sldId="2163"/>
            <ac:spMk id="15" creationId="{CF057A01-743C-455A-9324-71B4F3DD481E}"/>
          </ac:spMkLst>
        </pc:spChg>
        <pc:spChg chg="add mod">
          <ac:chgData name="Guest User" userId="S::urn:spo:anon#7972ef6d5cb88bbf040dd56db7e78dfd914f414f7c565a8aa1def5b617ec7416::" providerId="AD" clId="Web-{0C401BD4-A192-BB4B-5903-4FF4DBC76AD2}" dt="2021-09-16T15:05:43.949" v="266" actId="1076"/>
          <ac:spMkLst>
            <pc:docMk/>
            <pc:sldMk cId="1247974752" sldId="2163"/>
            <ac:spMk id="16" creationId="{FD11B44F-534D-4F74-8B5A-126221DE213B}"/>
          </ac:spMkLst>
        </pc:spChg>
        <pc:picChg chg="add mod">
          <ac:chgData name="Guest User" userId="S::urn:spo:anon#7972ef6d5cb88bbf040dd56db7e78dfd914f414f7c565a8aa1def5b617ec7416::" providerId="AD" clId="Web-{0C401BD4-A192-BB4B-5903-4FF4DBC76AD2}" dt="2021-09-16T14:38:38.782" v="152" actId="1076"/>
          <ac:picMkLst>
            <pc:docMk/>
            <pc:sldMk cId="1247974752" sldId="2163"/>
            <ac:picMk id="2" creationId="{478236F8-C57C-4E65-BDE8-C56F40668231}"/>
          </ac:picMkLst>
        </pc:picChg>
        <pc:picChg chg="del">
          <ac:chgData name="Guest User" userId="S::urn:spo:anon#7972ef6d5cb88bbf040dd56db7e78dfd914f414f7c565a8aa1def5b617ec7416::" providerId="AD" clId="Web-{0C401BD4-A192-BB4B-5903-4FF4DBC76AD2}" dt="2021-09-16T14:38:36.939" v="149"/>
          <ac:picMkLst>
            <pc:docMk/>
            <pc:sldMk cId="1247974752" sldId="2163"/>
            <ac:picMk id="3" creationId="{883C5A9C-FE52-4CBC-95EA-5B28A9EF9CA4}"/>
          </ac:picMkLst>
        </pc:picChg>
        <pc:picChg chg="add mod">
          <ac:chgData name="Guest User" userId="S::urn:spo:anon#7972ef6d5cb88bbf040dd56db7e78dfd914f414f7c565a8aa1def5b617ec7416::" providerId="AD" clId="Web-{0C401BD4-A192-BB4B-5903-4FF4DBC76AD2}" dt="2021-09-16T14:38:38.798" v="153" actId="1076"/>
          <ac:picMkLst>
            <pc:docMk/>
            <pc:sldMk cId="1247974752" sldId="2163"/>
            <ac:picMk id="4" creationId="{09B57AD5-19C0-4708-A713-0F3009401836}"/>
          </ac:picMkLst>
        </pc:picChg>
        <pc:picChg chg="add del">
          <ac:chgData name="Guest User" userId="S::urn:spo:anon#7972ef6d5cb88bbf040dd56db7e78dfd914f414f7c565a8aa1def5b617ec7416::" providerId="AD" clId="Web-{0C401BD4-A192-BB4B-5903-4FF4DBC76AD2}" dt="2021-09-16T15:00:37.332" v="175"/>
          <ac:picMkLst>
            <pc:docMk/>
            <pc:sldMk cId="1247974752" sldId="2163"/>
            <ac:picMk id="5" creationId="{6DFDB29C-12AA-46E4-B261-EBC2D756DE2F}"/>
          </ac:picMkLst>
        </pc:picChg>
        <pc:picChg chg="add del">
          <ac:chgData name="Guest User" userId="S::urn:spo:anon#7972ef6d5cb88bbf040dd56db7e78dfd914f414f7c565a8aa1def5b617ec7416::" providerId="AD" clId="Web-{0C401BD4-A192-BB4B-5903-4FF4DBC76AD2}" dt="2021-09-16T15:00:37.332" v="174"/>
          <ac:picMkLst>
            <pc:docMk/>
            <pc:sldMk cId="1247974752" sldId="2163"/>
            <ac:picMk id="6" creationId="{7F4F84A1-59AA-4D22-9C75-5D3ABE4F44E9}"/>
          </ac:picMkLst>
        </pc:picChg>
      </pc:sldChg>
    </pc:docChg>
  </pc:docChgLst>
  <pc:docChgLst>
    <pc:chgData name="Javier Choque Matos" userId="S::javier.choque@fundacion-jala.org::b8c4f3f8-9780-4c81-ab47-a2f326802f0c" providerId="AD" clId="Web-{B40F6ED3-517B-4D35-8043-689A32F4C3C9}"/>
    <pc:docChg chg="addSld modSld">
      <pc:chgData name="Javier Choque Matos" userId="S::javier.choque@fundacion-jala.org::b8c4f3f8-9780-4c81-ab47-a2f326802f0c" providerId="AD" clId="Web-{B40F6ED3-517B-4D35-8043-689A32F4C3C9}" dt="2021-09-16T02:48:04.787" v="56"/>
      <pc:docMkLst>
        <pc:docMk/>
      </pc:docMkLst>
      <pc:sldChg chg="addSp delSp modSp new mod setBg modClrScheme delDesignElem chgLayout">
        <pc:chgData name="Javier Choque Matos" userId="S::javier.choque@fundacion-jala.org::b8c4f3f8-9780-4c81-ab47-a2f326802f0c" providerId="AD" clId="Web-{B40F6ED3-517B-4D35-8043-689A32F4C3C9}" dt="2021-09-16T02:42:00.587" v="25" actId="1076"/>
        <pc:sldMkLst>
          <pc:docMk/>
          <pc:sldMk cId="239614924" sldId="2104"/>
        </pc:sldMkLst>
        <pc:spChg chg="del mod ord">
          <ac:chgData name="Javier Choque Matos" userId="S::javier.choque@fundacion-jala.org::b8c4f3f8-9780-4c81-ab47-a2f326802f0c" providerId="AD" clId="Web-{B40F6ED3-517B-4D35-8043-689A32F4C3C9}" dt="2021-09-16T02:15:47.770" v="5"/>
          <ac:spMkLst>
            <pc:docMk/>
            <pc:sldMk cId="239614924" sldId="2104"/>
            <ac:spMk id="2" creationId="{21EA9711-9838-4B84-BE17-6F8D2289368D}"/>
          </ac:spMkLst>
        </pc:spChg>
        <pc:spChg chg="add del mod ord">
          <ac:chgData name="Javier Choque Matos" userId="S::javier.choque@fundacion-jala.org::b8c4f3f8-9780-4c81-ab47-a2f326802f0c" providerId="AD" clId="Web-{B40F6ED3-517B-4D35-8043-689A32F4C3C9}" dt="2021-09-16T02:41:31.962" v="21"/>
          <ac:spMkLst>
            <pc:docMk/>
            <pc:sldMk cId="239614924" sldId="2104"/>
            <ac:spMk id="3" creationId="{1D2E08E7-5590-4385-BBFE-FD968BDC7874}"/>
          </ac:spMkLst>
        </pc:spChg>
        <pc:spChg chg="add del">
          <ac:chgData name="Javier Choque Matos" userId="S::javier.choque@fundacion-jala.org::b8c4f3f8-9780-4c81-ab47-a2f326802f0c" providerId="AD" clId="Web-{B40F6ED3-517B-4D35-8043-689A32F4C3C9}" dt="2021-09-16T02:16:01.974" v="11"/>
          <ac:spMkLst>
            <pc:docMk/>
            <pc:sldMk cId="239614924" sldId="2104"/>
            <ac:spMk id="5" creationId="{00C4F1C3-3ADD-491F-8C66-57912A242177}"/>
          </ac:spMkLst>
        </pc:spChg>
        <pc:spChg chg="add del">
          <ac:chgData name="Javier Choque Matos" userId="S::javier.choque@fundacion-jala.org::b8c4f3f8-9780-4c81-ab47-a2f326802f0c" providerId="AD" clId="Web-{B40F6ED3-517B-4D35-8043-689A32F4C3C9}" dt="2021-09-16T02:16:01.974" v="11"/>
          <ac:spMkLst>
            <pc:docMk/>
            <pc:sldMk cId="239614924" sldId="2104"/>
            <ac:spMk id="6" creationId="{0B323FE0-DFB0-4368-A3C2-FC1402A98C03}"/>
          </ac:spMkLst>
        </pc:spChg>
        <pc:spChg chg="add del">
          <ac:chgData name="Javier Choque Matos" userId="S::javier.choque@fundacion-jala.org::b8c4f3f8-9780-4c81-ab47-a2f326802f0c" providerId="AD" clId="Web-{B40F6ED3-517B-4D35-8043-689A32F4C3C9}" dt="2021-09-16T02:15:47.739" v="4"/>
          <ac:spMkLst>
            <pc:docMk/>
            <pc:sldMk cId="239614924" sldId="2104"/>
            <ac:spMk id="8" creationId="{00C4F1C3-3ADD-491F-8C66-57912A242177}"/>
          </ac:spMkLst>
        </pc:spChg>
        <pc:spChg chg="add del">
          <ac:chgData name="Javier Choque Matos" userId="S::javier.choque@fundacion-jala.org::b8c4f3f8-9780-4c81-ab47-a2f326802f0c" providerId="AD" clId="Web-{B40F6ED3-517B-4D35-8043-689A32F4C3C9}" dt="2021-09-16T02:15:47.739" v="4"/>
          <ac:spMkLst>
            <pc:docMk/>
            <pc:sldMk cId="239614924" sldId="2104"/>
            <ac:spMk id="10" creationId="{F33FDBB0-BD31-4C4B-B31A-125E36AA5DDF}"/>
          </ac:spMkLst>
        </pc:spChg>
        <pc:spChg chg="add del">
          <ac:chgData name="Javier Choque Matos" userId="S::javier.choque@fundacion-jala.org::b8c4f3f8-9780-4c81-ab47-a2f326802f0c" providerId="AD" clId="Web-{B40F6ED3-517B-4D35-8043-689A32F4C3C9}" dt="2021-09-16T02:15:47.739" v="4"/>
          <ac:spMkLst>
            <pc:docMk/>
            <pc:sldMk cId="239614924" sldId="2104"/>
            <ac:spMk id="12" creationId="{A4B381B0-BCD6-4989-9444-BCDAC3E1C106}"/>
          </ac:spMkLst>
        </pc:spChg>
        <pc:spChg chg="add del">
          <ac:chgData name="Javier Choque Matos" userId="S::javier.choque@fundacion-jala.org::b8c4f3f8-9780-4c81-ab47-a2f326802f0c" providerId="AD" clId="Web-{B40F6ED3-517B-4D35-8043-689A32F4C3C9}" dt="2021-09-16T02:16:01.974" v="11"/>
          <ac:spMkLst>
            <pc:docMk/>
            <pc:sldMk cId="239614924" sldId="2104"/>
            <ac:spMk id="14" creationId="{A62E6B9D-7061-462E-8947-2825B75789B9}"/>
          </ac:spMkLst>
        </pc:spChg>
        <pc:spChg chg="add del">
          <ac:chgData name="Javier Choque Matos" userId="S::javier.choque@fundacion-jala.org::b8c4f3f8-9780-4c81-ab47-a2f326802f0c" providerId="AD" clId="Web-{B40F6ED3-517B-4D35-8043-689A32F4C3C9}" dt="2021-09-16T02:16:01.974" v="11"/>
          <ac:spMkLst>
            <pc:docMk/>
            <pc:sldMk cId="239614924" sldId="2104"/>
            <ac:spMk id="16" creationId="{EBCBE66D-4E28-4F31-90A0-960C40C59C7D}"/>
          </ac:spMkLst>
        </pc:spChg>
        <pc:picChg chg="add mod">
          <ac:chgData name="Javier Choque Matos" userId="S::javier.choque@fundacion-jala.org::b8c4f3f8-9780-4c81-ab47-a2f326802f0c" providerId="AD" clId="Web-{B40F6ED3-517B-4D35-8043-689A32F4C3C9}" dt="2021-09-16T02:42:00.587" v="25" actId="1076"/>
          <ac:picMkLst>
            <pc:docMk/>
            <pc:sldMk cId="239614924" sldId="2104"/>
            <ac:picMk id="4" creationId="{3639683F-C5C7-452B-A7EF-0F7D939B8C2E}"/>
          </ac:picMkLst>
        </pc:picChg>
        <pc:cxnChg chg="add del">
          <ac:chgData name="Javier Choque Matos" userId="S::javier.choque@fundacion-jala.org::b8c4f3f8-9780-4c81-ab47-a2f326802f0c" providerId="AD" clId="Web-{B40F6ED3-517B-4D35-8043-689A32F4C3C9}" dt="2021-09-16T02:16:01.974" v="11"/>
          <ac:cxnSpMkLst>
            <pc:docMk/>
            <pc:sldMk cId="239614924" sldId="2104"/>
            <ac:cxnSpMk id="7" creationId="{E4BCA77F-6A46-46C1-822E-DF8DB6F08D5A}"/>
          </ac:cxnSpMkLst>
        </pc:cxnChg>
      </pc:sldChg>
      <pc:sldChg chg="addSp modSp new mod modClrScheme chgLayout">
        <pc:chgData name="Javier Choque Matos" userId="S::javier.choque@fundacion-jala.org::b8c4f3f8-9780-4c81-ab47-a2f326802f0c" providerId="AD" clId="Web-{B40F6ED3-517B-4D35-8043-689A32F4C3C9}" dt="2021-09-16T02:45:35.942" v="31" actId="1076"/>
        <pc:sldMkLst>
          <pc:docMk/>
          <pc:sldMk cId="2494288628" sldId="2105"/>
        </pc:sldMkLst>
        <pc:picChg chg="add mod">
          <ac:chgData name="Javier Choque Matos" userId="S::javier.choque@fundacion-jala.org::b8c4f3f8-9780-4c81-ab47-a2f326802f0c" providerId="AD" clId="Web-{B40F6ED3-517B-4D35-8043-689A32F4C3C9}" dt="2021-09-16T02:45:35.942" v="31" actId="1076"/>
          <ac:picMkLst>
            <pc:docMk/>
            <pc:sldMk cId="2494288628" sldId="2105"/>
            <ac:picMk id="2" creationId="{45D1538E-36DF-460E-98A4-9A587779BBBA}"/>
          </ac:picMkLst>
        </pc:picChg>
      </pc:sldChg>
      <pc:sldChg chg="addSp delSp modSp new">
        <pc:chgData name="Javier Choque Matos" userId="S::javier.choque@fundacion-jala.org::b8c4f3f8-9780-4c81-ab47-a2f326802f0c" providerId="AD" clId="Web-{B40F6ED3-517B-4D35-8043-689A32F4C3C9}" dt="2021-09-16T02:47:13.207" v="49" actId="1076"/>
        <pc:sldMkLst>
          <pc:docMk/>
          <pc:sldMk cId="787018383" sldId="2106"/>
        </pc:sldMkLst>
        <pc:spChg chg="del">
          <ac:chgData name="Javier Choque Matos" userId="S::javier.choque@fundacion-jala.org::b8c4f3f8-9780-4c81-ab47-a2f326802f0c" providerId="AD" clId="Web-{B40F6ED3-517B-4D35-8043-689A32F4C3C9}" dt="2021-09-16T02:45:59.502" v="33"/>
          <ac:spMkLst>
            <pc:docMk/>
            <pc:sldMk cId="787018383" sldId="2106"/>
            <ac:spMk id="2" creationId="{4B14C35B-8082-4614-8B75-AF40E32588CA}"/>
          </ac:spMkLst>
        </pc:spChg>
        <pc:picChg chg="add mod">
          <ac:chgData name="Javier Choque Matos" userId="S::javier.choque@fundacion-jala.org::b8c4f3f8-9780-4c81-ab47-a2f326802f0c" providerId="AD" clId="Web-{B40F6ED3-517B-4D35-8043-689A32F4C3C9}" dt="2021-09-16T02:47:13.207" v="49" actId="1076"/>
          <ac:picMkLst>
            <pc:docMk/>
            <pc:sldMk cId="787018383" sldId="2106"/>
            <ac:picMk id="3" creationId="{453D2165-02CE-444A-A5E7-2080A339C1EE}"/>
          </ac:picMkLst>
        </pc:picChg>
        <pc:picChg chg="add mod">
          <ac:chgData name="Javier Choque Matos" userId="S::javier.choque@fundacion-jala.org::b8c4f3f8-9780-4c81-ab47-a2f326802f0c" providerId="AD" clId="Web-{B40F6ED3-517B-4D35-8043-689A32F4C3C9}" dt="2021-09-16T02:47:11.082" v="48" actId="1076"/>
          <ac:picMkLst>
            <pc:docMk/>
            <pc:sldMk cId="787018383" sldId="2106"/>
            <ac:picMk id="4" creationId="{555D1A27-5EF7-46FD-B680-A82BA175061F}"/>
          </ac:picMkLst>
        </pc:picChg>
      </pc:sldChg>
      <pc:sldChg chg="new">
        <pc:chgData name="Javier Choque Matos" userId="S::javier.choque@fundacion-jala.org::b8c4f3f8-9780-4c81-ab47-a2f326802f0c" providerId="AD" clId="Web-{B40F6ED3-517B-4D35-8043-689A32F4C3C9}" dt="2021-09-16T02:47:17.051" v="50"/>
        <pc:sldMkLst>
          <pc:docMk/>
          <pc:sldMk cId="3771604211" sldId="2107"/>
        </pc:sldMkLst>
      </pc:sldChg>
      <pc:sldChg chg="addSp modSp new mod setBg modClrScheme chgLayout">
        <pc:chgData name="Javier Choque Matos" userId="S::javier.choque@fundacion-jala.org::b8c4f3f8-9780-4c81-ab47-a2f326802f0c" providerId="AD" clId="Web-{B40F6ED3-517B-4D35-8043-689A32F4C3C9}" dt="2021-09-16T02:48:04.787" v="56"/>
        <pc:sldMkLst>
          <pc:docMk/>
          <pc:sldMk cId="2202090304" sldId="2108"/>
        </pc:sldMkLst>
        <pc:spChg chg="add">
          <ac:chgData name="Javier Choque Matos" userId="S::javier.choque@fundacion-jala.org::b8c4f3f8-9780-4c81-ab47-a2f326802f0c" providerId="AD" clId="Web-{B40F6ED3-517B-4D35-8043-689A32F4C3C9}" dt="2021-09-16T02:48:04.787" v="56"/>
          <ac:spMkLst>
            <pc:docMk/>
            <pc:sldMk cId="2202090304" sldId="2108"/>
            <ac:spMk id="7" creationId="{F3060C83-F051-4F0E-ABAD-AA0DFC48B218}"/>
          </ac:spMkLst>
        </pc:spChg>
        <pc:spChg chg="add">
          <ac:chgData name="Javier Choque Matos" userId="S::javier.choque@fundacion-jala.org::b8c4f3f8-9780-4c81-ab47-a2f326802f0c" providerId="AD" clId="Web-{B40F6ED3-517B-4D35-8043-689A32F4C3C9}" dt="2021-09-16T02:48:04.787" v="56"/>
          <ac:spMkLst>
            <pc:docMk/>
            <pc:sldMk cId="2202090304" sldId="2108"/>
            <ac:spMk id="9" creationId="{83C98ABE-055B-441F-B07E-44F97F083C39}"/>
          </ac:spMkLst>
        </pc:spChg>
        <pc:spChg chg="add">
          <ac:chgData name="Javier Choque Matos" userId="S::javier.choque@fundacion-jala.org::b8c4f3f8-9780-4c81-ab47-a2f326802f0c" providerId="AD" clId="Web-{B40F6ED3-517B-4D35-8043-689A32F4C3C9}" dt="2021-09-16T02:48:04.787" v="56"/>
          <ac:spMkLst>
            <pc:docMk/>
            <pc:sldMk cId="2202090304" sldId="2108"/>
            <ac:spMk id="11" creationId="{29FDB030-9B49-4CED-8CCD-4D99382388AC}"/>
          </ac:spMkLst>
        </pc:spChg>
        <pc:spChg chg="add">
          <ac:chgData name="Javier Choque Matos" userId="S::javier.choque@fundacion-jala.org::b8c4f3f8-9780-4c81-ab47-a2f326802f0c" providerId="AD" clId="Web-{B40F6ED3-517B-4D35-8043-689A32F4C3C9}" dt="2021-09-16T02:48:04.787" v="56"/>
          <ac:spMkLst>
            <pc:docMk/>
            <pc:sldMk cId="2202090304" sldId="2108"/>
            <ac:spMk id="13" creationId="{3783CA14-24A1-485C-8B30-D6A5D87987AD}"/>
          </ac:spMkLst>
        </pc:spChg>
        <pc:spChg chg="add">
          <ac:chgData name="Javier Choque Matos" userId="S::javier.choque@fundacion-jala.org::b8c4f3f8-9780-4c81-ab47-a2f326802f0c" providerId="AD" clId="Web-{B40F6ED3-517B-4D35-8043-689A32F4C3C9}" dt="2021-09-16T02:48:04.787" v="56"/>
          <ac:spMkLst>
            <pc:docMk/>
            <pc:sldMk cId="2202090304" sldId="2108"/>
            <ac:spMk id="15" creationId="{9A97C86A-04D6-40F7-AE84-31AB43E6A846}"/>
          </ac:spMkLst>
        </pc:spChg>
        <pc:spChg chg="add">
          <ac:chgData name="Javier Choque Matos" userId="S::javier.choque@fundacion-jala.org::b8c4f3f8-9780-4c81-ab47-a2f326802f0c" providerId="AD" clId="Web-{B40F6ED3-517B-4D35-8043-689A32F4C3C9}" dt="2021-09-16T02:48:04.787" v="56"/>
          <ac:spMkLst>
            <pc:docMk/>
            <pc:sldMk cId="2202090304" sldId="2108"/>
            <ac:spMk id="17" creationId="{FF9F2414-84E8-453E-B1F3-389FDE8192D9}"/>
          </ac:spMkLst>
        </pc:spChg>
        <pc:spChg chg="add">
          <ac:chgData name="Javier Choque Matos" userId="S::javier.choque@fundacion-jala.org::b8c4f3f8-9780-4c81-ab47-a2f326802f0c" providerId="AD" clId="Web-{B40F6ED3-517B-4D35-8043-689A32F4C3C9}" dt="2021-09-16T02:48:04.787" v="56"/>
          <ac:spMkLst>
            <pc:docMk/>
            <pc:sldMk cId="2202090304" sldId="2108"/>
            <ac:spMk id="19" creationId="{3ECA69A1-7536-43AC-85EF-C7106179F5ED}"/>
          </ac:spMkLst>
        </pc:spChg>
        <pc:picChg chg="add mod">
          <ac:chgData name="Javier Choque Matos" userId="S::javier.choque@fundacion-jala.org::b8c4f3f8-9780-4c81-ab47-a2f326802f0c" providerId="AD" clId="Web-{B40F6ED3-517B-4D35-8043-689A32F4C3C9}" dt="2021-09-16T02:48:04.787" v="56"/>
          <ac:picMkLst>
            <pc:docMk/>
            <pc:sldMk cId="2202090304" sldId="2108"/>
            <ac:picMk id="2" creationId="{C1506984-FDCD-497B-B21B-E6BBD595FDBD}"/>
          </ac:picMkLst>
        </pc:picChg>
      </pc:sldChg>
    </pc:docChg>
  </pc:docChgLst>
  <pc:docChgLst>
    <pc:chgData name="Edwin Patino Abasto" userId="S::edwin.patino@fundacion-jala.org::c72cc691-e5bf-4a3d-95cf-424cc2b70617" providerId="AD" clId="Web-{FBA9DCE9-EC7A-2206-BE06-019E2D645FF6}"/>
    <pc:docChg chg="modSld">
      <pc:chgData name="Edwin Patino Abasto" userId="S::edwin.patino@fundacion-jala.org::c72cc691-e5bf-4a3d-95cf-424cc2b70617" providerId="AD" clId="Web-{FBA9DCE9-EC7A-2206-BE06-019E2D645FF6}" dt="2021-09-16T13:07:01.601" v="2" actId="1076"/>
      <pc:docMkLst>
        <pc:docMk/>
      </pc:docMkLst>
      <pc:sldChg chg="modSp">
        <pc:chgData name="Edwin Patino Abasto" userId="S::edwin.patino@fundacion-jala.org::c72cc691-e5bf-4a3d-95cf-424cc2b70617" providerId="AD" clId="Web-{FBA9DCE9-EC7A-2206-BE06-019E2D645FF6}" dt="2021-09-16T12:34:39.190" v="0" actId="1076"/>
        <pc:sldMkLst>
          <pc:docMk/>
          <pc:sldMk cId="1609410763" sldId="2071"/>
        </pc:sldMkLst>
        <pc:spChg chg="mod">
          <ac:chgData name="Edwin Patino Abasto" userId="S::edwin.patino@fundacion-jala.org::c72cc691-e5bf-4a3d-95cf-424cc2b70617" providerId="AD" clId="Web-{FBA9DCE9-EC7A-2206-BE06-019E2D645FF6}" dt="2021-09-16T12:34:39.190" v="0" actId="1076"/>
          <ac:spMkLst>
            <pc:docMk/>
            <pc:sldMk cId="1609410763" sldId="2071"/>
            <ac:spMk id="7" creationId="{34561C5F-ADD8-4670-802C-1C568BE1AF6E}"/>
          </ac:spMkLst>
        </pc:spChg>
      </pc:sldChg>
      <pc:sldChg chg="modSp">
        <pc:chgData name="Edwin Patino Abasto" userId="S::edwin.patino@fundacion-jala.org::c72cc691-e5bf-4a3d-95cf-424cc2b70617" providerId="AD" clId="Web-{FBA9DCE9-EC7A-2206-BE06-019E2D645FF6}" dt="2021-09-16T13:07:01.601" v="2" actId="1076"/>
        <pc:sldMkLst>
          <pc:docMk/>
          <pc:sldMk cId="2959211504" sldId="2073"/>
        </pc:sldMkLst>
        <pc:spChg chg="mod">
          <ac:chgData name="Edwin Patino Abasto" userId="S::edwin.patino@fundacion-jala.org::c72cc691-e5bf-4a3d-95cf-424cc2b70617" providerId="AD" clId="Web-{FBA9DCE9-EC7A-2206-BE06-019E2D645FF6}" dt="2021-09-16T13:07:01.601" v="2" actId="1076"/>
          <ac:spMkLst>
            <pc:docMk/>
            <pc:sldMk cId="2959211504" sldId="2073"/>
            <ac:spMk id="7" creationId="{34561C5F-ADD8-4670-802C-1C568BE1AF6E}"/>
          </ac:spMkLst>
        </pc:spChg>
      </pc:sldChg>
    </pc:docChg>
  </pc:docChgLst>
  <pc:docChgLst>
    <pc:chgData name="Edwin Patino Abasto" userId="S::edwin.patino@fundacion-jala.org::c72cc691-e5bf-4a3d-95cf-424cc2b70617" providerId="AD" clId="Web-{777C7E04-8E25-026C-C57B-098C2BC7C8BE}"/>
    <pc:docChg chg="addSld modSld">
      <pc:chgData name="Edwin Patino Abasto" userId="S::edwin.patino@fundacion-jala.org::c72cc691-e5bf-4a3d-95cf-424cc2b70617" providerId="AD" clId="Web-{777C7E04-8E25-026C-C57B-098C2BC7C8BE}" dt="2021-09-16T06:22:34.934" v="75" actId="14100"/>
      <pc:docMkLst>
        <pc:docMk/>
      </pc:docMkLst>
      <pc:sldChg chg="modSp">
        <pc:chgData name="Edwin Patino Abasto" userId="S::edwin.patino@fundacion-jala.org::c72cc691-e5bf-4a3d-95cf-424cc2b70617" providerId="AD" clId="Web-{777C7E04-8E25-026C-C57B-098C2BC7C8BE}" dt="2021-09-16T05:36:58.437" v="52" actId="1076"/>
        <pc:sldMkLst>
          <pc:docMk/>
          <pc:sldMk cId="1912190430" sldId="2056"/>
        </pc:sldMkLst>
        <pc:spChg chg="mod">
          <ac:chgData name="Edwin Patino Abasto" userId="S::edwin.patino@fundacion-jala.org::c72cc691-e5bf-4a3d-95cf-424cc2b70617" providerId="AD" clId="Web-{777C7E04-8E25-026C-C57B-098C2BC7C8BE}" dt="2021-09-16T05:36:58.437" v="52" actId="1076"/>
          <ac:spMkLst>
            <pc:docMk/>
            <pc:sldMk cId="1912190430" sldId="2056"/>
            <ac:spMk id="7" creationId="{34561C5F-ADD8-4670-802C-1C568BE1AF6E}"/>
          </ac:spMkLst>
        </pc:spChg>
        <pc:picChg chg="mod">
          <ac:chgData name="Edwin Patino Abasto" userId="S::edwin.patino@fundacion-jala.org::c72cc691-e5bf-4a3d-95cf-424cc2b70617" providerId="AD" clId="Web-{777C7E04-8E25-026C-C57B-098C2BC7C8BE}" dt="2021-09-16T05:36:55.937" v="51" actId="1076"/>
          <ac:picMkLst>
            <pc:docMk/>
            <pc:sldMk cId="1912190430" sldId="2056"/>
            <ac:picMk id="2" creationId="{5F5ABDFD-18A3-44CF-A1B8-9235AC88988E}"/>
          </ac:picMkLst>
        </pc:picChg>
        <pc:picChg chg="mod">
          <ac:chgData name="Edwin Patino Abasto" userId="S::edwin.patino@fundacion-jala.org::c72cc691-e5bf-4a3d-95cf-424cc2b70617" providerId="AD" clId="Web-{777C7E04-8E25-026C-C57B-098C2BC7C8BE}" dt="2021-09-16T05:25:52.057" v="21" actId="14100"/>
          <ac:picMkLst>
            <pc:docMk/>
            <pc:sldMk cId="1912190430" sldId="2056"/>
            <ac:picMk id="6" creationId="{E7737A98-9D9D-43B8-8CA5-630A9785586A}"/>
          </ac:picMkLst>
        </pc:picChg>
      </pc:sldChg>
      <pc:sldChg chg="addSp modSp">
        <pc:chgData name="Edwin Patino Abasto" userId="S::edwin.patino@fundacion-jala.org::c72cc691-e5bf-4a3d-95cf-424cc2b70617" providerId="AD" clId="Web-{777C7E04-8E25-026C-C57B-098C2BC7C8BE}" dt="2021-09-16T05:35:29.403" v="48" actId="1076"/>
        <pc:sldMkLst>
          <pc:docMk/>
          <pc:sldMk cId="2502220873" sldId="2059"/>
        </pc:sldMkLst>
        <pc:spChg chg="mod">
          <ac:chgData name="Edwin Patino Abasto" userId="S::edwin.patino@fundacion-jala.org::c72cc691-e5bf-4a3d-95cf-424cc2b70617" providerId="AD" clId="Web-{777C7E04-8E25-026C-C57B-098C2BC7C8BE}" dt="2021-09-16T05:31:41.083" v="36" actId="1076"/>
          <ac:spMkLst>
            <pc:docMk/>
            <pc:sldMk cId="2502220873" sldId="2059"/>
            <ac:spMk id="7" creationId="{34561C5F-ADD8-4670-802C-1C568BE1AF6E}"/>
          </ac:spMkLst>
        </pc:spChg>
        <pc:picChg chg="add mod">
          <ac:chgData name="Edwin Patino Abasto" userId="S::edwin.patino@fundacion-jala.org::c72cc691-e5bf-4a3d-95cf-424cc2b70617" providerId="AD" clId="Web-{777C7E04-8E25-026C-C57B-098C2BC7C8BE}" dt="2021-09-16T05:35:29.403" v="48" actId="1076"/>
          <ac:picMkLst>
            <pc:docMk/>
            <pc:sldMk cId="2502220873" sldId="2059"/>
            <ac:picMk id="2" creationId="{45960FFF-CC4F-4F6B-A81E-EAD62851F5D0}"/>
          </ac:picMkLst>
        </pc:picChg>
        <pc:picChg chg="add mod">
          <ac:chgData name="Edwin Patino Abasto" userId="S::edwin.patino@fundacion-jala.org::c72cc691-e5bf-4a3d-95cf-424cc2b70617" providerId="AD" clId="Web-{777C7E04-8E25-026C-C57B-098C2BC7C8BE}" dt="2021-09-16T05:35:17.278" v="47" actId="1076"/>
          <ac:picMkLst>
            <pc:docMk/>
            <pc:sldMk cId="2502220873" sldId="2059"/>
            <ac:picMk id="3" creationId="{C4C6D59D-F3EB-467C-8BA6-F8663EC52C56}"/>
          </ac:picMkLst>
        </pc:picChg>
        <pc:picChg chg="mod">
          <ac:chgData name="Edwin Patino Abasto" userId="S::edwin.patino@fundacion-jala.org::c72cc691-e5bf-4a3d-95cf-424cc2b70617" providerId="AD" clId="Web-{777C7E04-8E25-026C-C57B-098C2BC7C8BE}" dt="2021-09-16T05:31:27.208" v="35" actId="14100"/>
          <ac:picMkLst>
            <pc:docMk/>
            <pc:sldMk cId="2502220873" sldId="2059"/>
            <ac:picMk id="8" creationId="{530B4551-8782-4189-8B7A-53A2BADEBAA9}"/>
          </ac:picMkLst>
        </pc:picChg>
      </pc:sldChg>
      <pc:sldChg chg="addSp modSp">
        <pc:chgData name="Edwin Patino Abasto" userId="S::edwin.patino@fundacion-jala.org::c72cc691-e5bf-4a3d-95cf-424cc2b70617" providerId="AD" clId="Web-{777C7E04-8E25-026C-C57B-098C2BC7C8BE}" dt="2021-09-16T06:02:04.263" v="72" actId="1076"/>
        <pc:sldMkLst>
          <pc:docMk/>
          <pc:sldMk cId="3111323475" sldId="2069"/>
        </pc:sldMkLst>
        <pc:spChg chg="mod">
          <ac:chgData name="Edwin Patino Abasto" userId="S::edwin.patino@fundacion-jala.org::c72cc691-e5bf-4a3d-95cf-424cc2b70617" providerId="AD" clId="Web-{777C7E04-8E25-026C-C57B-098C2BC7C8BE}" dt="2021-09-16T05:38:18.866" v="62" actId="1076"/>
          <ac:spMkLst>
            <pc:docMk/>
            <pc:sldMk cId="3111323475" sldId="2069"/>
            <ac:spMk id="7" creationId="{34561C5F-ADD8-4670-802C-1C568BE1AF6E}"/>
          </ac:spMkLst>
        </pc:spChg>
        <pc:picChg chg="add mod">
          <ac:chgData name="Edwin Patino Abasto" userId="S::edwin.patino@fundacion-jala.org::c72cc691-e5bf-4a3d-95cf-424cc2b70617" providerId="AD" clId="Web-{777C7E04-8E25-026C-C57B-098C2BC7C8BE}" dt="2021-09-16T06:02:04.263" v="72" actId="1076"/>
          <ac:picMkLst>
            <pc:docMk/>
            <pc:sldMk cId="3111323475" sldId="2069"/>
            <ac:picMk id="2" creationId="{E6E14243-F478-4493-90DC-A5203223E15B}"/>
          </ac:picMkLst>
        </pc:picChg>
        <pc:picChg chg="mod">
          <ac:chgData name="Edwin Patino Abasto" userId="S::edwin.patino@fundacion-jala.org::c72cc691-e5bf-4a3d-95cf-424cc2b70617" providerId="AD" clId="Web-{777C7E04-8E25-026C-C57B-098C2BC7C8BE}" dt="2021-09-16T06:01:57.450" v="71" actId="14100"/>
          <ac:picMkLst>
            <pc:docMk/>
            <pc:sldMk cId="3111323475" sldId="2069"/>
            <ac:picMk id="5" creationId="{84427A00-955E-4CF7-B7FA-3EB412B5AF2B}"/>
          </ac:picMkLst>
        </pc:picChg>
      </pc:sldChg>
      <pc:sldChg chg="modSp">
        <pc:chgData name="Edwin Patino Abasto" userId="S::edwin.patino@fundacion-jala.org::c72cc691-e5bf-4a3d-95cf-424cc2b70617" providerId="AD" clId="Web-{777C7E04-8E25-026C-C57B-098C2BC7C8BE}" dt="2021-09-16T06:03:19.358" v="73" actId="14100"/>
        <pc:sldMkLst>
          <pc:docMk/>
          <pc:sldMk cId="1609410763" sldId="2071"/>
        </pc:sldMkLst>
        <pc:picChg chg="mod">
          <ac:chgData name="Edwin Patino Abasto" userId="S::edwin.patino@fundacion-jala.org::c72cc691-e5bf-4a3d-95cf-424cc2b70617" providerId="AD" clId="Web-{777C7E04-8E25-026C-C57B-098C2BC7C8BE}" dt="2021-09-16T06:03:19.358" v="73" actId="14100"/>
          <ac:picMkLst>
            <pc:docMk/>
            <pc:sldMk cId="1609410763" sldId="2071"/>
            <ac:picMk id="4" creationId="{F738790A-F486-4E6C-BF49-920E54020D9E}"/>
          </ac:picMkLst>
        </pc:picChg>
      </pc:sldChg>
      <pc:sldChg chg="modSp">
        <pc:chgData name="Edwin Patino Abasto" userId="S::edwin.patino@fundacion-jala.org::c72cc691-e5bf-4a3d-95cf-424cc2b70617" providerId="AD" clId="Web-{777C7E04-8E25-026C-C57B-098C2BC7C8BE}" dt="2021-09-16T06:22:34.934" v="75" actId="14100"/>
        <pc:sldMkLst>
          <pc:docMk/>
          <pc:sldMk cId="2959211504" sldId="2073"/>
        </pc:sldMkLst>
        <pc:picChg chg="mod">
          <ac:chgData name="Edwin Patino Abasto" userId="S::edwin.patino@fundacion-jala.org::c72cc691-e5bf-4a3d-95cf-424cc2b70617" providerId="AD" clId="Web-{777C7E04-8E25-026C-C57B-098C2BC7C8BE}" dt="2021-09-16T06:22:34.934" v="75" actId="14100"/>
          <ac:picMkLst>
            <pc:docMk/>
            <pc:sldMk cId="2959211504" sldId="2073"/>
            <ac:picMk id="4" creationId="{F738790A-F486-4E6C-BF49-920E54020D9E}"/>
          </ac:picMkLst>
        </pc:picChg>
      </pc:sldChg>
      <pc:sldChg chg="addSp delSp modSp add replId">
        <pc:chgData name="Edwin Patino Abasto" userId="S::edwin.patino@fundacion-jala.org::c72cc691-e5bf-4a3d-95cf-424cc2b70617" providerId="AD" clId="Web-{777C7E04-8E25-026C-C57B-098C2BC7C8BE}" dt="2021-09-16T05:37:08.328" v="55" actId="20577"/>
        <pc:sldMkLst>
          <pc:docMk/>
          <pc:sldMk cId="1444583918" sldId="2117"/>
        </pc:sldMkLst>
        <pc:spChg chg="mod">
          <ac:chgData name="Edwin Patino Abasto" userId="S::edwin.patino@fundacion-jala.org::c72cc691-e5bf-4a3d-95cf-424cc2b70617" providerId="AD" clId="Web-{777C7E04-8E25-026C-C57B-098C2BC7C8BE}" dt="2021-09-16T05:37:08.328" v="55" actId="20577"/>
          <ac:spMkLst>
            <pc:docMk/>
            <pc:sldMk cId="1444583918" sldId="2117"/>
            <ac:spMk id="7" creationId="{34561C5F-ADD8-4670-802C-1C568BE1AF6E}"/>
          </ac:spMkLst>
        </pc:spChg>
        <pc:picChg chg="del">
          <ac:chgData name="Edwin Patino Abasto" userId="S::edwin.patino@fundacion-jala.org::c72cc691-e5bf-4a3d-95cf-424cc2b70617" providerId="AD" clId="Web-{777C7E04-8E25-026C-C57B-098C2BC7C8BE}" dt="2021-09-16T05:22:33.691" v="1"/>
          <ac:picMkLst>
            <pc:docMk/>
            <pc:sldMk cId="1444583918" sldId="2117"/>
            <ac:picMk id="2" creationId="{5F5ABDFD-18A3-44CF-A1B8-9235AC88988E}"/>
          </ac:picMkLst>
        </pc:picChg>
        <pc:picChg chg="add mod">
          <ac:chgData name="Edwin Patino Abasto" userId="S::edwin.patino@fundacion-jala.org::c72cc691-e5bf-4a3d-95cf-424cc2b70617" providerId="AD" clId="Web-{777C7E04-8E25-026C-C57B-098C2BC7C8BE}" dt="2021-09-16T05:25:32.197" v="18" actId="1076"/>
          <ac:picMkLst>
            <pc:docMk/>
            <pc:sldMk cId="1444583918" sldId="2117"/>
            <ac:picMk id="3" creationId="{5E8BCB0C-B04B-4234-BB41-6048C35F159D}"/>
          </ac:picMkLst>
        </pc:picChg>
        <pc:picChg chg="add mod">
          <ac:chgData name="Edwin Patino Abasto" userId="S::edwin.patino@fundacion-jala.org::c72cc691-e5bf-4a3d-95cf-424cc2b70617" providerId="AD" clId="Web-{777C7E04-8E25-026C-C57B-098C2BC7C8BE}" dt="2021-09-16T05:25:25.806" v="16" actId="1076"/>
          <ac:picMkLst>
            <pc:docMk/>
            <pc:sldMk cId="1444583918" sldId="2117"/>
            <ac:picMk id="4" creationId="{92DF178D-B9B1-4D72-897B-294F1A6F8D36}"/>
          </ac:picMkLst>
        </pc:picChg>
        <pc:picChg chg="mod">
          <ac:chgData name="Edwin Patino Abasto" userId="S::edwin.patino@fundacion-jala.org::c72cc691-e5bf-4a3d-95cf-424cc2b70617" providerId="AD" clId="Web-{777C7E04-8E25-026C-C57B-098C2BC7C8BE}" dt="2021-09-16T05:23:54.803" v="2" actId="14100"/>
          <ac:picMkLst>
            <pc:docMk/>
            <pc:sldMk cId="1444583918" sldId="2117"/>
            <ac:picMk id="6" creationId="{E7737A98-9D9D-43B8-8CA5-630A9785586A}"/>
          </ac:picMkLst>
        </pc:picChg>
      </pc:sldChg>
    </pc:docChg>
  </pc:docChgLst>
  <pc:docChgLst>
    <pc:chgData name="Cristian Torrico Vasquez" userId="S::cristian.torrico@fundacion-jala.org::49f6f00a-608c-44e7-94e1-3e765389ac9a" providerId="AD" clId="Web-{6D0C9AC5-58CD-4BA2-B573-7E00C35023DF}"/>
    <pc:docChg chg="addSld modSld sldOrd">
      <pc:chgData name="Cristian Torrico Vasquez" userId="S::cristian.torrico@fundacion-jala.org::49f6f00a-608c-44e7-94e1-3e765389ac9a" providerId="AD" clId="Web-{6D0C9AC5-58CD-4BA2-B573-7E00C35023DF}" dt="2021-09-16T14:30:15.556" v="25" actId="1076"/>
      <pc:docMkLst>
        <pc:docMk/>
      </pc:docMkLst>
      <pc:sldChg chg="add ord replId">
        <pc:chgData name="Cristian Torrico Vasquez" userId="S::cristian.torrico@fundacion-jala.org::49f6f00a-608c-44e7-94e1-3e765389ac9a" providerId="AD" clId="Web-{6D0C9AC5-58CD-4BA2-B573-7E00C35023DF}" dt="2021-09-16T14:26:43.676" v="3"/>
        <pc:sldMkLst>
          <pc:docMk/>
          <pc:sldMk cId="2712484782" sldId="2152"/>
        </pc:sldMkLst>
      </pc:sldChg>
      <pc:sldChg chg="add ord replId">
        <pc:chgData name="Cristian Torrico Vasquez" userId="S::cristian.torrico@fundacion-jala.org::49f6f00a-608c-44e7-94e1-3e765389ac9a" providerId="AD" clId="Web-{6D0C9AC5-58CD-4BA2-B573-7E00C35023DF}" dt="2021-09-16T14:26:43.676" v="4"/>
        <pc:sldMkLst>
          <pc:docMk/>
          <pc:sldMk cId="2774293850" sldId="2153"/>
        </pc:sldMkLst>
      </pc:sldChg>
      <pc:sldChg chg="add ord replId">
        <pc:chgData name="Cristian Torrico Vasquez" userId="S::cristian.torrico@fundacion-jala.org::49f6f00a-608c-44e7-94e1-3e765389ac9a" providerId="AD" clId="Web-{6D0C9AC5-58CD-4BA2-B573-7E00C35023DF}" dt="2021-09-16T14:26:43.676" v="5"/>
        <pc:sldMkLst>
          <pc:docMk/>
          <pc:sldMk cId="3508556140" sldId="2154"/>
        </pc:sldMkLst>
      </pc:sldChg>
      <pc:sldChg chg="addSp delSp modSp add ord replId">
        <pc:chgData name="Cristian Torrico Vasquez" userId="S::cristian.torrico@fundacion-jala.org::49f6f00a-608c-44e7-94e1-3e765389ac9a" providerId="AD" clId="Web-{6D0C9AC5-58CD-4BA2-B573-7E00C35023DF}" dt="2021-09-16T14:30:15.556" v="25" actId="1076"/>
        <pc:sldMkLst>
          <pc:docMk/>
          <pc:sldMk cId="738311694" sldId="2155"/>
        </pc:sldMkLst>
        <pc:spChg chg="mod">
          <ac:chgData name="Cristian Torrico Vasquez" userId="S::cristian.torrico@fundacion-jala.org::49f6f00a-608c-44e7-94e1-3e765389ac9a" providerId="AD" clId="Web-{6D0C9AC5-58CD-4BA2-B573-7E00C35023DF}" dt="2021-09-16T14:27:20.833" v="8" actId="20577"/>
          <ac:spMkLst>
            <pc:docMk/>
            <pc:sldMk cId="738311694" sldId="2155"/>
            <ac:spMk id="11" creationId="{00000000-0000-0000-0000-000000000000}"/>
          </ac:spMkLst>
        </pc:spChg>
        <pc:picChg chg="del">
          <ac:chgData name="Cristian Torrico Vasquez" userId="S::cristian.torrico@fundacion-jala.org::49f6f00a-608c-44e7-94e1-3e765389ac9a" providerId="AD" clId="Web-{6D0C9AC5-58CD-4BA2-B573-7E00C35023DF}" dt="2021-09-16T14:27:29.583" v="20"/>
          <ac:picMkLst>
            <pc:docMk/>
            <pc:sldMk cId="738311694" sldId="2155"/>
            <ac:picMk id="2" creationId="{D987D8AA-ED26-4D82-B545-FF908FFB86C0}"/>
          </ac:picMkLst>
        </pc:picChg>
        <pc:picChg chg="del">
          <ac:chgData name="Cristian Torrico Vasquez" userId="S::cristian.torrico@fundacion-jala.org::49f6f00a-608c-44e7-94e1-3e765389ac9a" providerId="AD" clId="Web-{6D0C9AC5-58CD-4BA2-B573-7E00C35023DF}" dt="2021-09-16T14:27:25.802" v="12"/>
          <ac:picMkLst>
            <pc:docMk/>
            <pc:sldMk cId="738311694" sldId="2155"/>
            <ac:picMk id="4" creationId="{6F455E20-3ECD-4D5E-B925-C3881EC648BB}"/>
          </ac:picMkLst>
        </pc:picChg>
        <pc:picChg chg="del">
          <ac:chgData name="Cristian Torrico Vasquez" userId="S::cristian.torrico@fundacion-jala.org::49f6f00a-608c-44e7-94e1-3e765389ac9a" providerId="AD" clId="Web-{6D0C9AC5-58CD-4BA2-B573-7E00C35023DF}" dt="2021-09-16T14:27:25.067" v="10"/>
          <ac:picMkLst>
            <pc:docMk/>
            <pc:sldMk cId="738311694" sldId="2155"/>
            <ac:picMk id="5" creationId="{D5996948-998E-425C-855F-00E6A158BA84}"/>
          </ac:picMkLst>
        </pc:picChg>
        <pc:picChg chg="del">
          <ac:chgData name="Cristian Torrico Vasquez" userId="S::cristian.torrico@fundacion-jala.org::49f6f00a-608c-44e7-94e1-3e765389ac9a" providerId="AD" clId="Web-{6D0C9AC5-58CD-4BA2-B573-7E00C35023DF}" dt="2021-09-16T14:27:24.645" v="9"/>
          <ac:picMkLst>
            <pc:docMk/>
            <pc:sldMk cId="738311694" sldId="2155"/>
            <ac:picMk id="7" creationId="{3ED7A297-2EF4-494E-8D58-B778D81F381C}"/>
          </ac:picMkLst>
        </pc:picChg>
        <pc:picChg chg="del">
          <ac:chgData name="Cristian Torrico Vasquez" userId="S::cristian.torrico@fundacion-jala.org::49f6f00a-608c-44e7-94e1-3e765389ac9a" providerId="AD" clId="Web-{6D0C9AC5-58CD-4BA2-B573-7E00C35023DF}" dt="2021-09-16T14:27:29.849" v="21"/>
          <ac:picMkLst>
            <pc:docMk/>
            <pc:sldMk cId="738311694" sldId="2155"/>
            <ac:picMk id="8" creationId="{BD6B1007-8D3C-4F32-ACE7-D76824820EF7}"/>
          </ac:picMkLst>
        </pc:picChg>
        <pc:picChg chg="del">
          <ac:chgData name="Cristian Torrico Vasquez" userId="S::cristian.torrico@fundacion-jala.org::49f6f00a-608c-44e7-94e1-3e765389ac9a" providerId="AD" clId="Web-{6D0C9AC5-58CD-4BA2-B573-7E00C35023DF}" dt="2021-09-16T14:27:25.505" v="11"/>
          <ac:picMkLst>
            <pc:docMk/>
            <pc:sldMk cId="738311694" sldId="2155"/>
            <ac:picMk id="9" creationId="{F883998D-EBA2-4229-9DF4-A0A26BCA64A7}"/>
          </ac:picMkLst>
        </pc:picChg>
        <pc:picChg chg="add mod">
          <ac:chgData name="Cristian Torrico Vasquez" userId="S::cristian.torrico@fundacion-jala.org::49f6f00a-608c-44e7-94e1-3e765389ac9a" providerId="AD" clId="Web-{6D0C9AC5-58CD-4BA2-B573-7E00C35023DF}" dt="2021-09-16T14:30:15.556" v="25" actId="1076"/>
          <ac:picMkLst>
            <pc:docMk/>
            <pc:sldMk cId="738311694" sldId="2155"/>
            <ac:picMk id="12" creationId="{D3EEE089-405B-4C6D-9548-6A4F1F31FC92}"/>
          </ac:picMkLst>
        </pc:picChg>
        <pc:picChg chg="add mod">
          <ac:chgData name="Cristian Torrico Vasquez" userId="S::cristian.torrico@fundacion-jala.org::49f6f00a-608c-44e7-94e1-3e765389ac9a" providerId="AD" clId="Web-{6D0C9AC5-58CD-4BA2-B573-7E00C35023DF}" dt="2021-09-16T14:30:13.415" v="24" actId="1076"/>
          <ac:picMkLst>
            <pc:docMk/>
            <pc:sldMk cId="738311694" sldId="2155"/>
            <ac:picMk id="13" creationId="{DCD042C4-4277-4BEB-BFC5-B3C3507FC16B}"/>
          </ac:picMkLst>
        </pc:picChg>
        <pc:picChg chg="del">
          <ac:chgData name="Cristian Torrico Vasquez" userId="S::cristian.torrico@fundacion-jala.org::49f6f00a-608c-44e7-94e1-3e765389ac9a" providerId="AD" clId="Web-{6D0C9AC5-58CD-4BA2-B573-7E00C35023DF}" dt="2021-09-16T14:27:26.958" v="15"/>
          <ac:picMkLst>
            <pc:docMk/>
            <pc:sldMk cId="738311694" sldId="2155"/>
            <ac:picMk id="14" creationId="{86070FE2-5DCB-4DCD-BEF4-1F77AC331C7C}"/>
          </ac:picMkLst>
        </pc:picChg>
        <pc:picChg chg="del">
          <ac:chgData name="Cristian Torrico Vasquez" userId="S::cristian.torrico@fundacion-jala.org::49f6f00a-608c-44e7-94e1-3e765389ac9a" providerId="AD" clId="Web-{6D0C9AC5-58CD-4BA2-B573-7E00C35023DF}" dt="2021-09-16T14:27:26.661" v="14"/>
          <ac:picMkLst>
            <pc:docMk/>
            <pc:sldMk cId="738311694" sldId="2155"/>
            <ac:picMk id="15" creationId="{6444D8BC-9909-45BC-BE51-3E72C964EFBA}"/>
          </ac:picMkLst>
        </pc:picChg>
        <pc:picChg chg="del">
          <ac:chgData name="Cristian Torrico Vasquez" userId="S::cristian.torrico@fundacion-jala.org::49f6f00a-608c-44e7-94e1-3e765389ac9a" providerId="AD" clId="Web-{6D0C9AC5-58CD-4BA2-B573-7E00C35023DF}" dt="2021-09-16T14:27:28.958" v="19"/>
          <ac:picMkLst>
            <pc:docMk/>
            <pc:sldMk cId="738311694" sldId="2155"/>
            <ac:picMk id="16" creationId="{73239B44-1CBA-4628-BA53-A4388B357B94}"/>
          </ac:picMkLst>
        </pc:picChg>
        <pc:picChg chg="del">
          <ac:chgData name="Cristian Torrico Vasquez" userId="S::cristian.torrico@fundacion-jala.org::49f6f00a-608c-44e7-94e1-3e765389ac9a" providerId="AD" clId="Web-{6D0C9AC5-58CD-4BA2-B573-7E00C35023DF}" dt="2021-09-16T14:27:27.442" v="16"/>
          <ac:picMkLst>
            <pc:docMk/>
            <pc:sldMk cId="738311694" sldId="2155"/>
            <ac:picMk id="17" creationId="{DBDA0362-B60F-4422-942D-7D63FD886D9D}"/>
          </ac:picMkLst>
        </pc:picChg>
        <pc:picChg chg="del">
          <ac:chgData name="Cristian Torrico Vasquez" userId="S::cristian.torrico@fundacion-jala.org::49f6f00a-608c-44e7-94e1-3e765389ac9a" providerId="AD" clId="Web-{6D0C9AC5-58CD-4BA2-B573-7E00C35023DF}" dt="2021-09-16T14:27:26.161" v="13"/>
          <ac:picMkLst>
            <pc:docMk/>
            <pc:sldMk cId="738311694" sldId="2155"/>
            <ac:picMk id="18" creationId="{6E0C576E-E5A3-4B8D-933D-B126A3E8DD91}"/>
          </ac:picMkLst>
        </pc:picChg>
        <pc:picChg chg="del">
          <ac:chgData name="Cristian Torrico Vasquez" userId="S::cristian.torrico@fundacion-jala.org::49f6f00a-608c-44e7-94e1-3e765389ac9a" providerId="AD" clId="Web-{6D0C9AC5-58CD-4BA2-B573-7E00C35023DF}" dt="2021-09-16T14:27:28.942" v="18"/>
          <ac:picMkLst>
            <pc:docMk/>
            <pc:sldMk cId="738311694" sldId="2155"/>
            <ac:picMk id="19" creationId="{CCC634F9-C025-4866-8818-F6BCAC584BCD}"/>
          </ac:picMkLst>
        </pc:picChg>
        <pc:picChg chg="del">
          <ac:chgData name="Cristian Torrico Vasquez" userId="S::cristian.torrico@fundacion-jala.org::49f6f00a-608c-44e7-94e1-3e765389ac9a" providerId="AD" clId="Web-{6D0C9AC5-58CD-4BA2-B573-7E00C35023DF}" dt="2021-09-16T14:27:27.911" v="17"/>
          <ac:picMkLst>
            <pc:docMk/>
            <pc:sldMk cId="738311694" sldId="2155"/>
            <ac:picMk id="20" creationId="{509304ED-B210-432B-9FE4-BAD679AFDB50}"/>
          </ac:picMkLst>
        </pc:picChg>
      </pc:sldChg>
    </pc:docChg>
  </pc:docChgLst>
  <pc:docChgLst>
    <pc:chgData name="Sergio Salinas Velez" userId="S::sergio.salinas@fundacion-jala.org::4a11c8c8-e5ed-4e06-a003-a89c3f73ad6a" providerId="AD" clId="Web-{CC76638B-016D-4729-B5B3-3E41307165AB}"/>
    <pc:docChg chg="addSld delSld modSld sldOrd">
      <pc:chgData name="Sergio Salinas Velez" userId="S::sergio.salinas@fundacion-jala.org::4a11c8c8-e5ed-4e06-a003-a89c3f73ad6a" providerId="AD" clId="Web-{CC76638B-016D-4729-B5B3-3E41307165AB}" dt="2021-09-16T11:37:33.356" v="209"/>
      <pc:docMkLst>
        <pc:docMk/>
      </pc:docMkLst>
      <pc:sldChg chg="addSp delSp modSp new mod ord setBg">
        <pc:chgData name="Sergio Salinas Velez" userId="S::sergio.salinas@fundacion-jala.org::4a11c8c8-e5ed-4e06-a003-a89c3f73ad6a" providerId="AD" clId="Web-{CC76638B-016D-4729-B5B3-3E41307165AB}" dt="2021-09-16T10:55:20.547" v="15"/>
        <pc:sldMkLst>
          <pc:docMk/>
          <pc:sldMk cId="1305068728" sldId="2129"/>
        </pc:sldMkLst>
        <pc:spChg chg="mod">
          <ac:chgData name="Sergio Salinas Velez" userId="S::sergio.salinas@fundacion-jala.org::4a11c8c8-e5ed-4e06-a003-a89c3f73ad6a" providerId="AD" clId="Web-{CC76638B-016D-4729-B5B3-3E41307165AB}" dt="2021-09-16T10:54:54.922" v="13"/>
          <ac:spMkLst>
            <pc:docMk/>
            <pc:sldMk cId="1305068728" sldId="2129"/>
            <ac:spMk id="2" creationId="{42619296-AAC7-4928-AB9A-EEE92671DA28}"/>
          </ac:spMkLst>
        </pc:spChg>
        <pc:spChg chg="del">
          <ac:chgData name="Sergio Salinas Velez" userId="S::sergio.salinas@fundacion-jala.org::4a11c8c8-e5ed-4e06-a003-a89c3f73ad6a" providerId="AD" clId="Web-{CC76638B-016D-4729-B5B3-3E41307165AB}" dt="2021-09-16T10:54:23.515" v="12"/>
          <ac:spMkLst>
            <pc:docMk/>
            <pc:sldMk cId="1305068728" sldId="2129"/>
            <ac:spMk id="3" creationId="{74AFCBEB-08B0-410E-8B4D-B132C03DDAFE}"/>
          </ac:spMkLst>
        </pc:spChg>
        <pc:spChg chg="del">
          <ac:chgData name="Sergio Salinas Velez" userId="S::sergio.salinas@fundacion-jala.org::4a11c8c8-e5ed-4e06-a003-a89c3f73ad6a" providerId="AD" clId="Web-{CC76638B-016D-4729-B5B3-3E41307165AB}" dt="2021-09-16T10:54:59.047" v="14"/>
          <ac:spMkLst>
            <pc:docMk/>
            <pc:sldMk cId="1305068728" sldId="2129"/>
            <ac:spMk id="4" creationId="{DF65520C-ACA4-4F1D-B2F7-3FB624E78478}"/>
          </ac:spMkLst>
        </pc:spChg>
        <pc:spChg chg="add">
          <ac:chgData name="Sergio Salinas Velez" userId="S::sergio.salinas@fundacion-jala.org::4a11c8c8-e5ed-4e06-a003-a89c3f73ad6a" providerId="AD" clId="Web-{CC76638B-016D-4729-B5B3-3E41307165AB}" dt="2021-09-16T10:54:54.922" v="13"/>
          <ac:spMkLst>
            <pc:docMk/>
            <pc:sldMk cId="1305068728" sldId="2129"/>
            <ac:spMk id="10" creationId="{809C0BCD-BEE9-423F-A51C-BCCD8E5EAADA}"/>
          </ac:spMkLst>
        </pc:spChg>
        <pc:spChg chg="add">
          <ac:chgData name="Sergio Salinas Velez" userId="S::sergio.salinas@fundacion-jala.org::4a11c8c8-e5ed-4e06-a003-a89c3f73ad6a" providerId="AD" clId="Web-{CC76638B-016D-4729-B5B3-3E41307165AB}" dt="2021-09-16T10:54:54.922" v="13"/>
          <ac:spMkLst>
            <pc:docMk/>
            <pc:sldMk cId="1305068728" sldId="2129"/>
            <ac:spMk id="12" creationId="{9998D094-42B2-42BA-AA14-E8FBE073A5D8}"/>
          </ac:spMkLst>
        </pc:spChg>
        <pc:spChg chg="add">
          <ac:chgData name="Sergio Salinas Velez" userId="S::sergio.salinas@fundacion-jala.org::4a11c8c8-e5ed-4e06-a003-a89c3f73ad6a" providerId="AD" clId="Web-{CC76638B-016D-4729-B5B3-3E41307165AB}" dt="2021-09-16T10:54:54.922" v="13"/>
          <ac:spMkLst>
            <pc:docMk/>
            <pc:sldMk cId="1305068728" sldId="2129"/>
            <ac:spMk id="16" creationId="{63FE6F10-B3AD-4403-94CA-F5115528699D}"/>
          </ac:spMkLst>
        </pc:spChg>
        <pc:spChg chg="add">
          <ac:chgData name="Sergio Salinas Velez" userId="S::sergio.salinas@fundacion-jala.org::4a11c8c8-e5ed-4e06-a003-a89c3f73ad6a" providerId="AD" clId="Web-{CC76638B-016D-4729-B5B3-3E41307165AB}" dt="2021-09-16T10:54:54.922" v="13"/>
          <ac:spMkLst>
            <pc:docMk/>
            <pc:sldMk cId="1305068728" sldId="2129"/>
            <ac:spMk id="18" creationId="{364D6A39-A4F7-4B00-9F42-3BC67177DB1F}"/>
          </ac:spMkLst>
        </pc:spChg>
        <pc:spChg chg="add">
          <ac:chgData name="Sergio Salinas Velez" userId="S::sergio.salinas@fundacion-jala.org::4a11c8c8-e5ed-4e06-a003-a89c3f73ad6a" providerId="AD" clId="Web-{CC76638B-016D-4729-B5B3-3E41307165AB}" dt="2021-09-16T10:54:54.922" v="13"/>
          <ac:spMkLst>
            <pc:docMk/>
            <pc:sldMk cId="1305068728" sldId="2129"/>
            <ac:spMk id="22" creationId="{B5D0D97D-7911-4A25-88E2-4D81FD4AB294}"/>
          </ac:spMkLst>
        </pc:spChg>
        <pc:picChg chg="add mod ord">
          <ac:chgData name="Sergio Salinas Velez" userId="S::sergio.salinas@fundacion-jala.org::4a11c8c8-e5ed-4e06-a003-a89c3f73ad6a" providerId="AD" clId="Web-{CC76638B-016D-4729-B5B3-3E41307165AB}" dt="2021-09-16T10:54:54.922" v="13"/>
          <ac:picMkLst>
            <pc:docMk/>
            <pc:sldMk cId="1305068728" sldId="2129"/>
            <ac:picMk id="5" creationId="{43F86CAD-40B2-44BB-A10A-7052607AF021}"/>
          </ac:picMkLst>
        </pc:picChg>
        <pc:cxnChg chg="add">
          <ac:chgData name="Sergio Salinas Velez" userId="S::sergio.salinas@fundacion-jala.org::4a11c8c8-e5ed-4e06-a003-a89c3f73ad6a" providerId="AD" clId="Web-{CC76638B-016D-4729-B5B3-3E41307165AB}" dt="2021-09-16T10:54:54.922" v="13"/>
          <ac:cxnSpMkLst>
            <pc:docMk/>
            <pc:sldMk cId="1305068728" sldId="2129"/>
            <ac:cxnSpMk id="14" creationId="{8465D64B-59F4-4BDC-B833-A17EF1E04697}"/>
          </ac:cxnSpMkLst>
        </pc:cxnChg>
        <pc:cxnChg chg="add">
          <ac:chgData name="Sergio Salinas Velez" userId="S::sergio.salinas@fundacion-jala.org::4a11c8c8-e5ed-4e06-a003-a89c3f73ad6a" providerId="AD" clId="Web-{CC76638B-016D-4729-B5B3-3E41307165AB}" dt="2021-09-16T10:54:54.922" v="13"/>
          <ac:cxnSpMkLst>
            <pc:docMk/>
            <pc:sldMk cId="1305068728" sldId="2129"/>
            <ac:cxnSpMk id="20" creationId="{13553ADF-88A1-4645-B819-890CA3DF7D5B}"/>
          </ac:cxnSpMkLst>
        </pc:cxnChg>
      </pc:sldChg>
      <pc:sldChg chg="new del">
        <pc:chgData name="Sergio Salinas Velez" userId="S::sergio.salinas@fundacion-jala.org::4a11c8c8-e5ed-4e06-a003-a89c3f73ad6a" providerId="AD" clId="Web-{CC76638B-016D-4729-B5B3-3E41307165AB}" dt="2021-09-16T10:30:05.588" v="1"/>
        <pc:sldMkLst>
          <pc:docMk/>
          <pc:sldMk cId="3594120956" sldId="2129"/>
        </pc:sldMkLst>
      </pc:sldChg>
      <pc:sldChg chg="addSp delSp modSp add mod replId setBg">
        <pc:chgData name="Sergio Salinas Velez" userId="S::sergio.salinas@fundacion-jala.org::4a11c8c8-e5ed-4e06-a003-a89c3f73ad6a" providerId="AD" clId="Web-{CC76638B-016D-4729-B5B3-3E41307165AB}" dt="2021-09-16T11:19:05.688" v="152" actId="20577"/>
        <pc:sldMkLst>
          <pc:docMk/>
          <pc:sldMk cId="3691090692" sldId="2130"/>
        </pc:sldMkLst>
        <pc:spChg chg="mod ord">
          <ac:chgData name="Sergio Salinas Velez" userId="S::sergio.salinas@fundacion-jala.org::4a11c8c8-e5ed-4e06-a003-a89c3f73ad6a" providerId="AD" clId="Web-{CC76638B-016D-4729-B5B3-3E41307165AB}" dt="2021-09-16T11:01:35.947" v="30" actId="20577"/>
          <ac:spMkLst>
            <pc:docMk/>
            <pc:sldMk cId="3691090692" sldId="2130"/>
            <ac:spMk id="2" creationId="{42619296-AAC7-4928-AB9A-EEE92671DA28}"/>
          </ac:spMkLst>
        </pc:spChg>
        <pc:spChg chg="del">
          <ac:chgData name="Sergio Salinas Velez" userId="S::sergio.salinas@fundacion-jala.org::4a11c8c8-e5ed-4e06-a003-a89c3f73ad6a" providerId="AD" clId="Web-{CC76638B-016D-4729-B5B3-3E41307165AB}" dt="2021-09-16T11:00:56.634" v="17"/>
          <ac:spMkLst>
            <pc:docMk/>
            <pc:sldMk cId="3691090692" sldId="2130"/>
            <ac:spMk id="10" creationId="{809C0BCD-BEE9-423F-A51C-BCCD8E5EAADA}"/>
          </ac:spMkLst>
        </pc:spChg>
        <pc:spChg chg="del">
          <ac:chgData name="Sergio Salinas Velez" userId="S::sergio.salinas@fundacion-jala.org::4a11c8c8-e5ed-4e06-a003-a89c3f73ad6a" providerId="AD" clId="Web-{CC76638B-016D-4729-B5B3-3E41307165AB}" dt="2021-09-16T11:00:56.634" v="17"/>
          <ac:spMkLst>
            <pc:docMk/>
            <pc:sldMk cId="3691090692" sldId="2130"/>
            <ac:spMk id="12" creationId="{9998D094-42B2-42BA-AA14-E8FBE073A5D8}"/>
          </ac:spMkLst>
        </pc:spChg>
        <pc:spChg chg="del">
          <ac:chgData name="Sergio Salinas Velez" userId="S::sergio.salinas@fundacion-jala.org::4a11c8c8-e5ed-4e06-a003-a89c3f73ad6a" providerId="AD" clId="Web-{CC76638B-016D-4729-B5B3-3E41307165AB}" dt="2021-09-16T11:00:56.634" v="17"/>
          <ac:spMkLst>
            <pc:docMk/>
            <pc:sldMk cId="3691090692" sldId="2130"/>
            <ac:spMk id="16" creationId="{63FE6F10-B3AD-4403-94CA-F5115528699D}"/>
          </ac:spMkLst>
        </pc:spChg>
        <pc:spChg chg="del">
          <ac:chgData name="Sergio Salinas Velez" userId="S::sergio.salinas@fundacion-jala.org::4a11c8c8-e5ed-4e06-a003-a89c3f73ad6a" providerId="AD" clId="Web-{CC76638B-016D-4729-B5B3-3E41307165AB}" dt="2021-09-16T11:00:56.634" v="17"/>
          <ac:spMkLst>
            <pc:docMk/>
            <pc:sldMk cId="3691090692" sldId="2130"/>
            <ac:spMk id="18" creationId="{364D6A39-A4F7-4B00-9F42-3BC67177DB1F}"/>
          </ac:spMkLst>
        </pc:spChg>
        <pc:spChg chg="del">
          <ac:chgData name="Sergio Salinas Velez" userId="S::sergio.salinas@fundacion-jala.org::4a11c8c8-e5ed-4e06-a003-a89c3f73ad6a" providerId="AD" clId="Web-{CC76638B-016D-4729-B5B3-3E41307165AB}" dt="2021-09-16T11:00:56.634" v="17"/>
          <ac:spMkLst>
            <pc:docMk/>
            <pc:sldMk cId="3691090692" sldId="2130"/>
            <ac:spMk id="22" creationId="{B5D0D97D-7911-4A25-88E2-4D81FD4AB294}"/>
          </ac:spMkLst>
        </pc:spChg>
        <pc:spChg chg="add mod">
          <ac:chgData name="Sergio Salinas Velez" userId="S::sergio.salinas@fundacion-jala.org::4a11c8c8-e5ed-4e06-a003-a89c3f73ad6a" providerId="AD" clId="Web-{CC76638B-016D-4729-B5B3-3E41307165AB}" dt="2021-09-16T11:19:05.688" v="152" actId="20577"/>
          <ac:spMkLst>
            <pc:docMk/>
            <pc:sldMk cId="3691090692" sldId="2130"/>
            <ac:spMk id="26" creationId="{D13E49BD-AC22-47C8-B4EA-C47F67451DE0}"/>
          </ac:spMkLst>
        </pc:spChg>
        <pc:spChg chg="add">
          <ac:chgData name="Sergio Salinas Velez" userId="S::sergio.salinas@fundacion-jala.org::4a11c8c8-e5ed-4e06-a003-a89c3f73ad6a" providerId="AD" clId="Web-{CC76638B-016D-4729-B5B3-3E41307165AB}" dt="2021-09-16T11:00:56.634" v="17"/>
          <ac:spMkLst>
            <pc:docMk/>
            <pc:sldMk cId="3691090692" sldId="2130"/>
            <ac:spMk id="29" creationId="{809C0BCD-BEE9-423F-A51C-BCCD8E5EAADA}"/>
          </ac:spMkLst>
        </pc:spChg>
        <pc:spChg chg="add">
          <ac:chgData name="Sergio Salinas Velez" userId="S::sergio.salinas@fundacion-jala.org::4a11c8c8-e5ed-4e06-a003-a89c3f73ad6a" providerId="AD" clId="Web-{CC76638B-016D-4729-B5B3-3E41307165AB}" dt="2021-09-16T11:00:56.634" v="17"/>
          <ac:spMkLst>
            <pc:docMk/>
            <pc:sldMk cId="3691090692" sldId="2130"/>
            <ac:spMk id="31" creationId="{2EF7C252-67AA-4C4E-B73A-6C367865C153}"/>
          </ac:spMkLst>
        </pc:spChg>
        <pc:picChg chg="mod">
          <ac:chgData name="Sergio Salinas Velez" userId="S::sergio.salinas@fundacion-jala.org::4a11c8c8-e5ed-4e06-a003-a89c3f73ad6a" providerId="AD" clId="Web-{CC76638B-016D-4729-B5B3-3E41307165AB}" dt="2021-09-16T11:00:56.634" v="17"/>
          <ac:picMkLst>
            <pc:docMk/>
            <pc:sldMk cId="3691090692" sldId="2130"/>
            <ac:picMk id="5" creationId="{43F86CAD-40B2-44BB-A10A-7052607AF021}"/>
          </ac:picMkLst>
        </pc:picChg>
        <pc:cxnChg chg="del">
          <ac:chgData name="Sergio Salinas Velez" userId="S::sergio.salinas@fundacion-jala.org::4a11c8c8-e5ed-4e06-a003-a89c3f73ad6a" providerId="AD" clId="Web-{CC76638B-016D-4729-B5B3-3E41307165AB}" dt="2021-09-16T11:00:56.634" v="17"/>
          <ac:cxnSpMkLst>
            <pc:docMk/>
            <pc:sldMk cId="3691090692" sldId="2130"/>
            <ac:cxnSpMk id="14" creationId="{8465D64B-59F4-4BDC-B833-A17EF1E04697}"/>
          </ac:cxnSpMkLst>
        </pc:cxnChg>
        <pc:cxnChg chg="del">
          <ac:chgData name="Sergio Salinas Velez" userId="S::sergio.salinas@fundacion-jala.org::4a11c8c8-e5ed-4e06-a003-a89c3f73ad6a" providerId="AD" clId="Web-{CC76638B-016D-4729-B5B3-3E41307165AB}" dt="2021-09-16T11:00:56.634" v="17"/>
          <ac:cxnSpMkLst>
            <pc:docMk/>
            <pc:sldMk cId="3691090692" sldId="2130"/>
            <ac:cxnSpMk id="20" creationId="{13553ADF-88A1-4645-B819-890CA3DF7D5B}"/>
          </ac:cxnSpMkLst>
        </pc:cxnChg>
      </pc:sldChg>
      <pc:sldChg chg="addSp delSp modSp add mod replId setBg">
        <pc:chgData name="Sergio Salinas Velez" userId="S::sergio.salinas@fundacion-jala.org::4a11c8c8-e5ed-4e06-a003-a89c3f73ad6a" providerId="AD" clId="Web-{CC76638B-016D-4729-B5B3-3E41307165AB}" dt="2021-09-16T11:34:13.680" v="208" actId="1076"/>
        <pc:sldMkLst>
          <pc:docMk/>
          <pc:sldMk cId="2594799730" sldId="2131"/>
        </pc:sldMkLst>
        <pc:spChg chg="mod">
          <ac:chgData name="Sergio Salinas Velez" userId="S::sergio.salinas@fundacion-jala.org::4a11c8c8-e5ed-4e06-a003-a89c3f73ad6a" providerId="AD" clId="Web-{CC76638B-016D-4729-B5B3-3E41307165AB}" dt="2021-09-16T11:24:28.025" v="173" actId="20577"/>
          <ac:spMkLst>
            <pc:docMk/>
            <pc:sldMk cId="2594799730" sldId="2131"/>
            <ac:spMk id="2" creationId="{42619296-AAC7-4928-AB9A-EEE92671DA28}"/>
          </ac:spMkLst>
        </pc:spChg>
        <pc:spChg chg="add del">
          <ac:chgData name="Sergio Salinas Velez" userId="S::sergio.salinas@fundacion-jala.org::4a11c8c8-e5ed-4e06-a003-a89c3f73ad6a" providerId="AD" clId="Web-{CC76638B-016D-4729-B5B3-3E41307165AB}" dt="2021-09-16T11:23:43.835" v="160"/>
          <ac:spMkLst>
            <pc:docMk/>
            <pc:sldMk cId="2594799730" sldId="2131"/>
            <ac:spMk id="3" creationId="{EE0CF3EA-4562-490C-8735-CBE755B6A603}"/>
          </ac:spMkLst>
        </pc:spChg>
        <pc:spChg chg="add del">
          <ac:chgData name="Sergio Salinas Velez" userId="S::sergio.salinas@fundacion-jala.org::4a11c8c8-e5ed-4e06-a003-a89c3f73ad6a" providerId="AD" clId="Web-{CC76638B-016D-4729-B5B3-3E41307165AB}" dt="2021-09-16T11:23:41.429" v="159"/>
          <ac:spMkLst>
            <pc:docMk/>
            <pc:sldMk cId="2594799730" sldId="2131"/>
            <ac:spMk id="4" creationId="{5D20B3C3-A987-4175-B6FF-C9370ADF0EB7}"/>
          </ac:spMkLst>
        </pc:spChg>
        <pc:spChg chg="add mod">
          <ac:chgData name="Sergio Salinas Velez" userId="S::sergio.salinas@fundacion-jala.org::4a11c8c8-e5ed-4e06-a003-a89c3f73ad6a" providerId="AD" clId="Web-{CC76638B-016D-4729-B5B3-3E41307165AB}" dt="2021-09-16T11:33:55.898" v="207" actId="20577"/>
          <ac:spMkLst>
            <pc:docMk/>
            <pc:sldMk cId="2594799730" sldId="2131"/>
            <ac:spMk id="8" creationId="{FDAD7154-D514-4D5A-83A4-13D5ADE6CD82}"/>
          </ac:spMkLst>
        </pc:spChg>
        <pc:spChg chg="mod">
          <ac:chgData name="Sergio Salinas Velez" userId="S::sergio.salinas@fundacion-jala.org::4a11c8c8-e5ed-4e06-a003-a89c3f73ad6a" providerId="AD" clId="Web-{CC76638B-016D-4729-B5B3-3E41307165AB}" dt="2021-09-16T11:24:35.572" v="174" actId="20577"/>
          <ac:spMkLst>
            <pc:docMk/>
            <pc:sldMk cId="2594799730" sldId="2131"/>
            <ac:spMk id="26" creationId="{D13E49BD-AC22-47C8-B4EA-C47F67451DE0}"/>
          </ac:spMkLst>
        </pc:spChg>
        <pc:spChg chg="del">
          <ac:chgData name="Sergio Salinas Velez" userId="S::sergio.salinas@fundacion-jala.org::4a11c8c8-e5ed-4e06-a003-a89c3f73ad6a" providerId="AD" clId="Web-{CC76638B-016D-4729-B5B3-3E41307165AB}" dt="2021-09-16T11:19:42.580" v="154"/>
          <ac:spMkLst>
            <pc:docMk/>
            <pc:sldMk cId="2594799730" sldId="2131"/>
            <ac:spMk id="29" creationId="{809C0BCD-BEE9-423F-A51C-BCCD8E5EAADA}"/>
          </ac:spMkLst>
        </pc:spChg>
        <pc:spChg chg="del">
          <ac:chgData name="Sergio Salinas Velez" userId="S::sergio.salinas@fundacion-jala.org::4a11c8c8-e5ed-4e06-a003-a89c3f73ad6a" providerId="AD" clId="Web-{CC76638B-016D-4729-B5B3-3E41307165AB}" dt="2021-09-16T11:19:42.580" v="154"/>
          <ac:spMkLst>
            <pc:docMk/>
            <pc:sldMk cId="2594799730" sldId="2131"/>
            <ac:spMk id="31" creationId="{2EF7C252-67AA-4C4E-B73A-6C367865C153}"/>
          </ac:spMkLst>
        </pc:spChg>
        <pc:spChg chg="add del">
          <ac:chgData name="Sergio Salinas Velez" userId="S::sergio.salinas@fundacion-jala.org::4a11c8c8-e5ed-4e06-a003-a89c3f73ad6a" providerId="AD" clId="Web-{CC76638B-016D-4729-B5B3-3E41307165AB}" dt="2021-09-16T11:23:51.538" v="161"/>
          <ac:spMkLst>
            <pc:docMk/>
            <pc:sldMk cId="2594799730" sldId="2131"/>
            <ac:spMk id="36" creationId="{809C0BCD-BEE9-423F-A51C-BCCD8E5EAADA}"/>
          </ac:spMkLst>
        </pc:spChg>
        <pc:spChg chg="add del">
          <ac:chgData name="Sergio Salinas Velez" userId="S::sergio.salinas@fundacion-jala.org::4a11c8c8-e5ed-4e06-a003-a89c3f73ad6a" providerId="AD" clId="Web-{CC76638B-016D-4729-B5B3-3E41307165AB}" dt="2021-09-16T11:23:51.538" v="161"/>
          <ac:spMkLst>
            <pc:docMk/>
            <pc:sldMk cId="2594799730" sldId="2131"/>
            <ac:spMk id="38" creationId="{293067CD-13A7-4384-B15E-5D49AF03BBA4}"/>
          </ac:spMkLst>
        </pc:spChg>
        <pc:spChg chg="add del">
          <ac:chgData name="Sergio Salinas Velez" userId="S::sergio.salinas@fundacion-jala.org::4a11c8c8-e5ed-4e06-a003-a89c3f73ad6a" providerId="AD" clId="Web-{CC76638B-016D-4729-B5B3-3E41307165AB}" dt="2021-09-16T11:23:51.538" v="161"/>
          <ac:spMkLst>
            <pc:docMk/>
            <pc:sldMk cId="2594799730" sldId="2131"/>
            <ac:spMk id="40" creationId="{42E9009C-D0E3-46ED-935B-6C1C29650EDC}"/>
          </ac:spMkLst>
        </pc:spChg>
        <pc:spChg chg="add">
          <ac:chgData name="Sergio Salinas Velez" userId="S::sergio.salinas@fundacion-jala.org::4a11c8c8-e5ed-4e06-a003-a89c3f73ad6a" providerId="AD" clId="Web-{CC76638B-016D-4729-B5B3-3E41307165AB}" dt="2021-09-16T11:23:51.538" v="161"/>
          <ac:spMkLst>
            <pc:docMk/>
            <pc:sldMk cId="2594799730" sldId="2131"/>
            <ac:spMk id="45" creationId="{809C0BCD-BEE9-423F-A51C-BCCD8E5EAADA}"/>
          </ac:spMkLst>
        </pc:spChg>
        <pc:spChg chg="add">
          <ac:chgData name="Sergio Salinas Velez" userId="S::sergio.salinas@fundacion-jala.org::4a11c8c8-e5ed-4e06-a003-a89c3f73ad6a" providerId="AD" clId="Web-{CC76638B-016D-4729-B5B3-3E41307165AB}" dt="2021-09-16T11:23:51.538" v="161"/>
          <ac:spMkLst>
            <pc:docMk/>
            <pc:sldMk cId="2594799730" sldId="2131"/>
            <ac:spMk id="47" creationId="{1B2ADB18-4E7C-4441-A89B-FC68F3D9C782}"/>
          </ac:spMkLst>
        </pc:spChg>
        <pc:picChg chg="mod ord">
          <ac:chgData name="Sergio Salinas Velez" userId="S::sergio.salinas@fundacion-jala.org::4a11c8c8-e5ed-4e06-a003-a89c3f73ad6a" providerId="AD" clId="Web-{CC76638B-016D-4729-B5B3-3E41307165AB}" dt="2021-09-16T11:23:51.538" v="161"/>
          <ac:picMkLst>
            <pc:docMk/>
            <pc:sldMk cId="2594799730" sldId="2131"/>
            <ac:picMk id="5" creationId="{43F86CAD-40B2-44BB-A10A-7052607AF021}"/>
          </ac:picMkLst>
        </pc:picChg>
        <pc:picChg chg="add mod">
          <ac:chgData name="Sergio Salinas Velez" userId="S::sergio.salinas@fundacion-jala.org::4a11c8c8-e5ed-4e06-a003-a89c3f73ad6a" providerId="AD" clId="Web-{CC76638B-016D-4729-B5B3-3E41307165AB}" dt="2021-09-16T11:33:24.085" v="185" actId="1076"/>
          <ac:picMkLst>
            <pc:docMk/>
            <pc:sldMk cId="2594799730" sldId="2131"/>
            <ac:picMk id="6" creationId="{9B6E0B28-17CE-4612-BA5D-C30883A883E8}"/>
          </ac:picMkLst>
        </pc:picChg>
        <pc:picChg chg="add mod">
          <ac:chgData name="Sergio Salinas Velez" userId="S::sergio.salinas@fundacion-jala.org::4a11c8c8-e5ed-4e06-a003-a89c3f73ad6a" providerId="AD" clId="Web-{CC76638B-016D-4729-B5B3-3E41307165AB}" dt="2021-09-16T11:34:13.680" v="208" actId="1076"/>
          <ac:picMkLst>
            <pc:docMk/>
            <pc:sldMk cId="2594799730" sldId="2131"/>
            <ac:picMk id="7" creationId="{A34EC1F0-A908-4D7B-BA9B-FAEB42BCA7F1}"/>
          </ac:picMkLst>
        </pc:picChg>
      </pc:sldChg>
      <pc:sldChg chg="add replId">
        <pc:chgData name="Sergio Salinas Velez" userId="S::sergio.salinas@fundacion-jala.org::4a11c8c8-e5ed-4e06-a003-a89c3f73ad6a" providerId="AD" clId="Web-{CC76638B-016D-4729-B5B3-3E41307165AB}" dt="2021-09-16T11:37:33.356" v="209"/>
        <pc:sldMkLst>
          <pc:docMk/>
          <pc:sldMk cId="400608627" sldId="2132"/>
        </pc:sldMkLst>
      </pc:sldChg>
    </pc:docChg>
  </pc:docChgLst>
  <pc:docChgLst>
    <pc:chgData name="Marcandea Cabrera Quispe" userId="S::marcandea.cabrera@fundacion-jala.org::0939c0a2-6cba-4391-b75d-c35231da1a9b" providerId="AD" clId="Web-{2FD71A7A-E296-9554-ADA1-2D6B616716B8}"/>
    <pc:docChg chg="addSld delSld modSld sldOrd">
      <pc:chgData name="Marcandea Cabrera Quispe" userId="S::marcandea.cabrera@fundacion-jala.org::0939c0a2-6cba-4391-b75d-c35231da1a9b" providerId="AD" clId="Web-{2FD71A7A-E296-9554-ADA1-2D6B616716B8}" dt="2021-09-16T15:48:25.342" v="117" actId="20577"/>
      <pc:docMkLst>
        <pc:docMk/>
      </pc:docMkLst>
      <pc:sldChg chg="del">
        <pc:chgData name="Marcandea Cabrera Quispe" userId="S::marcandea.cabrera@fundacion-jala.org::0939c0a2-6cba-4391-b75d-c35231da1a9b" providerId="AD" clId="Web-{2FD71A7A-E296-9554-ADA1-2D6B616716B8}" dt="2021-09-16T15:22:58.453" v="6"/>
        <pc:sldMkLst>
          <pc:docMk/>
          <pc:sldMk cId="4236660232" sldId="2057"/>
        </pc:sldMkLst>
      </pc:sldChg>
      <pc:sldChg chg="addSp delSp modSp">
        <pc:chgData name="Marcandea Cabrera Quispe" userId="S::marcandea.cabrera@fundacion-jala.org::0939c0a2-6cba-4391-b75d-c35231da1a9b" providerId="AD" clId="Web-{2FD71A7A-E296-9554-ADA1-2D6B616716B8}" dt="2021-09-16T15:48:25.342" v="117" actId="20577"/>
        <pc:sldMkLst>
          <pc:docMk/>
          <pc:sldMk cId="20446886" sldId="2058"/>
        </pc:sldMkLst>
        <pc:spChg chg="add del mod">
          <ac:chgData name="Marcandea Cabrera Quispe" userId="S::marcandea.cabrera@fundacion-jala.org::0939c0a2-6cba-4391-b75d-c35231da1a9b" providerId="AD" clId="Web-{2FD71A7A-E296-9554-ADA1-2D6B616716B8}" dt="2021-09-16T15:47:47.404" v="112"/>
          <ac:spMkLst>
            <pc:docMk/>
            <pc:sldMk cId="20446886" sldId="2058"/>
            <ac:spMk id="3" creationId="{5C15D4B6-657D-462A-8D54-AD35FB6A5A69}"/>
          </ac:spMkLst>
        </pc:spChg>
        <pc:spChg chg="add">
          <ac:chgData name="Marcandea Cabrera Quispe" userId="S::marcandea.cabrera@fundacion-jala.org::0939c0a2-6cba-4391-b75d-c35231da1a9b" providerId="AD" clId="Web-{2FD71A7A-E296-9554-ADA1-2D6B616716B8}" dt="2021-09-16T15:48:20.717" v="116"/>
          <ac:spMkLst>
            <pc:docMk/>
            <pc:sldMk cId="20446886" sldId="2058"/>
            <ac:spMk id="5" creationId="{A79AD5E6-1AAA-44E1-86F1-F3AF48BFE2B5}"/>
          </ac:spMkLst>
        </pc:spChg>
        <pc:spChg chg="mod">
          <ac:chgData name="Marcandea Cabrera Quispe" userId="S::marcandea.cabrera@fundacion-jala.org::0939c0a2-6cba-4391-b75d-c35231da1a9b" providerId="AD" clId="Web-{2FD71A7A-E296-9554-ADA1-2D6B616716B8}" dt="2021-09-16T15:48:25.342" v="117" actId="20577"/>
          <ac:spMkLst>
            <pc:docMk/>
            <pc:sldMk cId="20446886" sldId="2058"/>
            <ac:spMk id="36" creationId="{00000000-0000-0000-0000-000000000000}"/>
          </ac:spMkLst>
        </pc:spChg>
        <pc:picChg chg="del mod">
          <ac:chgData name="Marcandea Cabrera Quispe" userId="S::marcandea.cabrera@fundacion-jala.org::0939c0a2-6cba-4391-b75d-c35231da1a9b" providerId="AD" clId="Web-{2FD71A7A-E296-9554-ADA1-2D6B616716B8}" dt="2021-09-16T15:47:42.295" v="111"/>
          <ac:picMkLst>
            <pc:docMk/>
            <pc:sldMk cId="20446886" sldId="2058"/>
            <ac:picMk id="4" creationId="{A918CA21-7C5E-496D-B559-2BA0E169B4C1}"/>
          </ac:picMkLst>
        </pc:picChg>
      </pc:sldChg>
      <pc:sldChg chg="addSp delSp modSp del">
        <pc:chgData name="Marcandea Cabrera Quispe" userId="S::marcandea.cabrera@fundacion-jala.org::0939c0a2-6cba-4391-b75d-c35231da1a9b" providerId="AD" clId="Web-{2FD71A7A-E296-9554-ADA1-2D6B616716B8}" dt="2021-09-16T15:31:22.806" v="69"/>
        <pc:sldMkLst>
          <pc:docMk/>
          <pc:sldMk cId="3655407375" sldId="2063"/>
        </pc:sldMkLst>
        <pc:spChg chg="del">
          <ac:chgData name="Marcandea Cabrera Quispe" userId="S::marcandea.cabrera@fundacion-jala.org::0939c0a2-6cba-4391-b75d-c35231da1a9b" providerId="AD" clId="Web-{2FD71A7A-E296-9554-ADA1-2D6B616716B8}" dt="2021-09-16T15:23:36.438" v="8"/>
          <ac:spMkLst>
            <pc:docMk/>
            <pc:sldMk cId="3655407375" sldId="2063"/>
            <ac:spMk id="5" creationId="{CF445AD4-6768-4BB5-B714-B227E6581B58}"/>
          </ac:spMkLst>
        </pc:spChg>
        <pc:picChg chg="del">
          <ac:chgData name="Marcandea Cabrera Quispe" userId="S::marcandea.cabrera@fundacion-jala.org::0939c0a2-6cba-4391-b75d-c35231da1a9b" providerId="AD" clId="Web-{2FD71A7A-E296-9554-ADA1-2D6B616716B8}" dt="2021-09-16T15:23:32.578" v="7"/>
          <ac:picMkLst>
            <pc:docMk/>
            <pc:sldMk cId="3655407375" sldId="2063"/>
            <ac:picMk id="2" creationId="{163FFB58-94C3-43BD-8BBE-D19B6EACECD6}"/>
          </ac:picMkLst>
        </pc:picChg>
        <pc:picChg chg="add mod">
          <ac:chgData name="Marcandea Cabrera Quispe" userId="S::marcandea.cabrera@fundacion-jala.org::0939c0a2-6cba-4391-b75d-c35231da1a9b" providerId="AD" clId="Web-{2FD71A7A-E296-9554-ADA1-2D6B616716B8}" dt="2021-09-16T15:25:22.846" v="21" actId="1076"/>
          <ac:picMkLst>
            <pc:docMk/>
            <pc:sldMk cId="3655407375" sldId="2063"/>
            <ac:picMk id="3" creationId="{978447B4-A8E1-43A2-BD19-F12217F45D7D}"/>
          </ac:picMkLst>
        </pc:picChg>
      </pc:sldChg>
      <pc:sldChg chg="addSp delSp modSp add replId">
        <pc:chgData name="Marcandea Cabrera Quispe" userId="S::marcandea.cabrera@fundacion-jala.org::0939c0a2-6cba-4391-b75d-c35231da1a9b" providerId="AD" clId="Web-{2FD71A7A-E296-9554-ADA1-2D6B616716B8}" dt="2021-09-16T15:30:56.650" v="66" actId="1076"/>
        <pc:sldMkLst>
          <pc:docMk/>
          <pc:sldMk cId="680529806" sldId="2176"/>
        </pc:sldMkLst>
        <pc:picChg chg="add mod">
          <ac:chgData name="Marcandea Cabrera Quispe" userId="S::marcandea.cabrera@fundacion-jala.org::0939c0a2-6cba-4391-b75d-c35231da1a9b" providerId="AD" clId="Web-{2FD71A7A-E296-9554-ADA1-2D6B616716B8}" dt="2021-09-16T15:29:48.383" v="47" actId="14100"/>
          <ac:picMkLst>
            <pc:docMk/>
            <pc:sldMk cId="680529806" sldId="2176"/>
            <ac:picMk id="2" creationId="{44282E2C-3379-4E97-ABAA-2451A6E0F1B9}"/>
          </ac:picMkLst>
        </pc:picChg>
        <pc:picChg chg="del">
          <ac:chgData name="Marcandea Cabrera Quispe" userId="S::marcandea.cabrera@fundacion-jala.org::0939c0a2-6cba-4391-b75d-c35231da1a9b" providerId="AD" clId="Web-{2FD71A7A-E296-9554-ADA1-2D6B616716B8}" dt="2021-09-16T15:24:27.626" v="13"/>
          <ac:picMkLst>
            <pc:docMk/>
            <pc:sldMk cId="680529806" sldId="2176"/>
            <ac:picMk id="3" creationId="{978447B4-A8E1-43A2-BD19-F12217F45D7D}"/>
          </ac:picMkLst>
        </pc:picChg>
        <pc:picChg chg="add del mod">
          <ac:chgData name="Marcandea Cabrera Quispe" userId="S::marcandea.cabrera@fundacion-jala.org::0939c0a2-6cba-4391-b75d-c35231da1a9b" providerId="AD" clId="Web-{2FD71A7A-E296-9554-ADA1-2D6B616716B8}" dt="2021-09-16T15:25:45.659" v="27"/>
          <ac:picMkLst>
            <pc:docMk/>
            <pc:sldMk cId="680529806" sldId="2176"/>
            <ac:picMk id="4" creationId="{A988A7A1-2BED-4F79-9ACD-B8D134192937}"/>
          </ac:picMkLst>
        </pc:picChg>
        <pc:picChg chg="add del mod">
          <ac:chgData name="Marcandea Cabrera Quispe" userId="S::marcandea.cabrera@fundacion-jala.org::0939c0a2-6cba-4391-b75d-c35231da1a9b" providerId="AD" clId="Web-{2FD71A7A-E296-9554-ADA1-2D6B616716B8}" dt="2021-09-16T15:30:22.915" v="54"/>
          <ac:picMkLst>
            <pc:docMk/>
            <pc:sldMk cId="680529806" sldId="2176"/>
            <ac:picMk id="5" creationId="{63BB5FDA-8772-4213-ACB7-AD199505A36E}"/>
          </ac:picMkLst>
        </pc:picChg>
        <pc:picChg chg="add del mod">
          <ac:chgData name="Marcandea Cabrera Quispe" userId="S::marcandea.cabrera@fundacion-jala.org::0939c0a2-6cba-4391-b75d-c35231da1a9b" providerId="AD" clId="Web-{2FD71A7A-E296-9554-ADA1-2D6B616716B8}" dt="2021-09-16T15:30:46.775" v="58"/>
          <ac:picMkLst>
            <pc:docMk/>
            <pc:sldMk cId="680529806" sldId="2176"/>
            <ac:picMk id="6" creationId="{03DEA395-B79C-4621-9246-8264E78FA4F2}"/>
          </ac:picMkLst>
        </pc:picChg>
        <pc:picChg chg="add mod">
          <ac:chgData name="Marcandea Cabrera Quispe" userId="S::marcandea.cabrera@fundacion-jala.org::0939c0a2-6cba-4391-b75d-c35231da1a9b" providerId="AD" clId="Web-{2FD71A7A-E296-9554-ADA1-2D6B616716B8}" dt="2021-09-16T15:30:56.650" v="66" actId="1076"/>
          <ac:picMkLst>
            <pc:docMk/>
            <pc:sldMk cId="680529806" sldId="2176"/>
            <ac:picMk id="7" creationId="{F8233D9C-0412-496C-894E-072C5F8AD7BA}"/>
          </ac:picMkLst>
        </pc:picChg>
      </pc:sldChg>
      <pc:sldChg chg="addSp delSp modSp add replId">
        <pc:chgData name="Marcandea Cabrera Quispe" userId="S::marcandea.cabrera@fundacion-jala.org::0939c0a2-6cba-4391-b75d-c35231da1a9b" providerId="AD" clId="Web-{2FD71A7A-E296-9554-ADA1-2D6B616716B8}" dt="2021-09-16T15:31:05.025" v="68" actId="1076"/>
        <pc:sldMkLst>
          <pc:docMk/>
          <pc:sldMk cId="273280051" sldId="2177"/>
        </pc:sldMkLst>
        <pc:picChg chg="del">
          <ac:chgData name="Marcandea Cabrera Quispe" userId="S::marcandea.cabrera@fundacion-jala.org::0939c0a2-6cba-4391-b75d-c35231da1a9b" providerId="AD" clId="Web-{2FD71A7A-E296-9554-ADA1-2D6B616716B8}" dt="2021-09-16T15:26:20.082" v="29"/>
          <ac:picMkLst>
            <pc:docMk/>
            <pc:sldMk cId="273280051" sldId="2177"/>
            <ac:picMk id="2" creationId="{44282E2C-3379-4E97-ABAA-2451A6E0F1B9}"/>
          </ac:picMkLst>
        </pc:picChg>
        <pc:picChg chg="add mod">
          <ac:chgData name="Marcandea Cabrera Quispe" userId="S::marcandea.cabrera@fundacion-jala.org::0939c0a2-6cba-4391-b75d-c35231da1a9b" providerId="AD" clId="Web-{2FD71A7A-E296-9554-ADA1-2D6B616716B8}" dt="2021-09-16T15:31:03.290" v="67" actId="1076"/>
          <ac:picMkLst>
            <pc:docMk/>
            <pc:sldMk cId="273280051" sldId="2177"/>
            <ac:picMk id="3" creationId="{8C23ACA7-EBBD-4FDA-A865-B57DFECABF44}"/>
          </ac:picMkLst>
        </pc:picChg>
        <pc:picChg chg="add mod">
          <ac:chgData name="Marcandea Cabrera Quispe" userId="S::marcandea.cabrera@fundacion-jala.org::0939c0a2-6cba-4391-b75d-c35231da1a9b" providerId="AD" clId="Web-{2FD71A7A-E296-9554-ADA1-2D6B616716B8}" dt="2021-09-16T15:31:05.025" v="68" actId="1076"/>
          <ac:picMkLst>
            <pc:docMk/>
            <pc:sldMk cId="273280051" sldId="2177"/>
            <ac:picMk id="4" creationId="{9083132F-93B3-4BC3-B6E8-9F06D51A79A7}"/>
          </ac:picMkLst>
        </pc:picChg>
      </pc:sldChg>
      <pc:sldChg chg="addSp modSp add replId">
        <pc:chgData name="Marcandea Cabrera Quispe" userId="S::marcandea.cabrera@fundacion-jala.org::0939c0a2-6cba-4391-b75d-c35231da1a9b" providerId="AD" clId="Web-{2FD71A7A-E296-9554-ADA1-2D6B616716B8}" dt="2021-09-16T15:28:48.569" v="43" actId="1076"/>
        <pc:sldMkLst>
          <pc:docMk/>
          <pc:sldMk cId="3926407782" sldId="2178"/>
        </pc:sldMkLst>
        <pc:picChg chg="add mod">
          <ac:chgData name="Marcandea Cabrera Quispe" userId="S::marcandea.cabrera@fundacion-jala.org::0939c0a2-6cba-4391-b75d-c35231da1a9b" providerId="AD" clId="Web-{2FD71A7A-E296-9554-ADA1-2D6B616716B8}" dt="2021-09-16T15:28:48.569" v="43" actId="1076"/>
          <ac:picMkLst>
            <pc:docMk/>
            <pc:sldMk cId="3926407782" sldId="2178"/>
            <ac:picMk id="2" creationId="{6A972F73-2CEC-4C78-8230-728FEF457F0F}"/>
          </ac:picMkLst>
        </pc:picChg>
        <pc:picChg chg="mod">
          <ac:chgData name="Marcandea Cabrera Quispe" userId="S::marcandea.cabrera@fundacion-jala.org::0939c0a2-6cba-4391-b75d-c35231da1a9b" providerId="AD" clId="Web-{2FD71A7A-E296-9554-ADA1-2D6B616716B8}" dt="2021-09-16T15:27:25.114" v="36" actId="1076"/>
          <ac:picMkLst>
            <pc:docMk/>
            <pc:sldMk cId="3926407782" sldId="2178"/>
            <ac:picMk id="3" creationId="{978447B4-A8E1-43A2-BD19-F12217F45D7D}"/>
          </ac:picMkLst>
        </pc:picChg>
      </pc:sldChg>
      <pc:sldChg chg="add del ord replId">
        <pc:chgData name="Marcandea Cabrera Quispe" userId="S::marcandea.cabrera@fundacion-jala.org::0939c0a2-6cba-4391-b75d-c35231da1a9b" providerId="AD" clId="Web-{2FD71A7A-E296-9554-ADA1-2D6B616716B8}" dt="2021-09-16T15:32:37.386" v="72"/>
        <pc:sldMkLst>
          <pc:docMk/>
          <pc:sldMk cId="2423932555" sldId="2179"/>
        </pc:sldMkLst>
      </pc:sldChg>
      <pc:sldChg chg="addSp delSp modSp add replId">
        <pc:chgData name="Marcandea Cabrera Quispe" userId="S::marcandea.cabrera@fundacion-jala.org::0939c0a2-6cba-4391-b75d-c35231da1a9b" providerId="AD" clId="Web-{2FD71A7A-E296-9554-ADA1-2D6B616716B8}" dt="2021-09-16T15:35:09.233" v="93"/>
        <pc:sldMkLst>
          <pc:docMk/>
          <pc:sldMk cId="2503275923" sldId="2179"/>
        </pc:sldMkLst>
        <pc:picChg chg="add del mod">
          <ac:chgData name="Marcandea Cabrera Quispe" userId="S::marcandea.cabrera@fundacion-jala.org::0939c0a2-6cba-4391-b75d-c35231da1a9b" providerId="AD" clId="Web-{2FD71A7A-E296-9554-ADA1-2D6B616716B8}" dt="2021-09-16T15:34:01.528" v="83"/>
          <ac:picMkLst>
            <pc:docMk/>
            <pc:sldMk cId="2503275923" sldId="2179"/>
            <ac:picMk id="2" creationId="{15A57C8C-0408-464A-B663-729A02206B00}"/>
          </ac:picMkLst>
        </pc:picChg>
        <pc:picChg chg="del">
          <ac:chgData name="Marcandea Cabrera Quispe" userId="S::marcandea.cabrera@fundacion-jala.org::0939c0a2-6cba-4391-b75d-c35231da1a9b" providerId="AD" clId="Web-{2FD71A7A-E296-9554-ADA1-2D6B616716B8}" dt="2021-09-16T15:32:41.667" v="74"/>
          <ac:picMkLst>
            <pc:docMk/>
            <pc:sldMk cId="2503275923" sldId="2179"/>
            <ac:picMk id="3" creationId="{8C23ACA7-EBBD-4FDA-A865-B57DFECABF44}"/>
          </ac:picMkLst>
        </pc:picChg>
        <pc:picChg chg="add del mod">
          <ac:chgData name="Marcandea Cabrera Quispe" userId="S::marcandea.cabrera@fundacion-jala.org::0939c0a2-6cba-4391-b75d-c35231da1a9b" providerId="AD" clId="Web-{2FD71A7A-E296-9554-ADA1-2D6B616716B8}" dt="2021-09-16T15:35:09.233" v="93"/>
          <ac:picMkLst>
            <pc:docMk/>
            <pc:sldMk cId="2503275923" sldId="2179"/>
            <ac:picMk id="5" creationId="{2E266FCF-4CBD-4C26-8D9C-9E4C5E892EBB}"/>
          </ac:picMkLst>
        </pc:picChg>
        <pc:picChg chg="add mod">
          <ac:chgData name="Marcandea Cabrera Quispe" userId="S::marcandea.cabrera@fundacion-jala.org::0939c0a2-6cba-4391-b75d-c35231da1a9b" providerId="AD" clId="Web-{2FD71A7A-E296-9554-ADA1-2D6B616716B8}" dt="2021-09-16T15:34:48.311" v="91" actId="1076"/>
          <ac:picMkLst>
            <pc:docMk/>
            <pc:sldMk cId="2503275923" sldId="2179"/>
            <ac:picMk id="6" creationId="{E9D85572-C34A-4374-8A69-636A8499331E}"/>
          </ac:picMkLst>
        </pc:picChg>
      </pc:sldChg>
      <pc:sldChg chg="add del replId">
        <pc:chgData name="Marcandea Cabrera Quispe" userId="S::marcandea.cabrera@fundacion-jala.org::0939c0a2-6cba-4391-b75d-c35231da1a9b" providerId="AD" clId="Web-{2FD71A7A-E296-9554-ADA1-2D6B616716B8}" dt="2021-09-16T15:32:45.417" v="76"/>
        <pc:sldMkLst>
          <pc:docMk/>
          <pc:sldMk cId="441996953" sldId="2180"/>
        </pc:sldMkLst>
      </pc:sldChg>
      <pc:sldChg chg="delSp modSp add replId">
        <pc:chgData name="Marcandea Cabrera Quispe" userId="S::marcandea.cabrera@fundacion-jala.org::0939c0a2-6cba-4391-b75d-c35231da1a9b" providerId="AD" clId="Web-{2FD71A7A-E296-9554-ADA1-2D6B616716B8}" dt="2021-09-16T15:35:17.249" v="97" actId="1076"/>
        <pc:sldMkLst>
          <pc:docMk/>
          <pc:sldMk cId="2907932859" sldId="2180"/>
        </pc:sldMkLst>
        <pc:picChg chg="mod">
          <ac:chgData name="Marcandea Cabrera Quispe" userId="S::marcandea.cabrera@fundacion-jala.org::0939c0a2-6cba-4391-b75d-c35231da1a9b" providerId="AD" clId="Web-{2FD71A7A-E296-9554-ADA1-2D6B616716B8}" dt="2021-09-16T15:35:17.249" v="97" actId="1076"/>
          <ac:picMkLst>
            <pc:docMk/>
            <pc:sldMk cId="2907932859" sldId="2180"/>
            <ac:picMk id="4" creationId="{9083132F-93B3-4BC3-B6E8-9F06D51A79A7}"/>
          </ac:picMkLst>
        </pc:picChg>
        <pc:picChg chg="mod">
          <ac:chgData name="Marcandea Cabrera Quispe" userId="S::marcandea.cabrera@fundacion-jala.org::0939c0a2-6cba-4391-b75d-c35231da1a9b" providerId="AD" clId="Web-{2FD71A7A-E296-9554-ADA1-2D6B616716B8}" dt="2021-09-16T15:35:14.545" v="96" actId="1076"/>
          <ac:picMkLst>
            <pc:docMk/>
            <pc:sldMk cId="2907932859" sldId="2180"/>
            <ac:picMk id="5" creationId="{2E266FCF-4CBD-4C26-8D9C-9E4C5E892EBB}"/>
          </ac:picMkLst>
        </pc:picChg>
        <pc:picChg chg="del">
          <ac:chgData name="Marcandea Cabrera Quispe" userId="S::marcandea.cabrera@fundacion-jala.org::0939c0a2-6cba-4391-b75d-c35231da1a9b" providerId="AD" clId="Web-{2FD71A7A-E296-9554-ADA1-2D6B616716B8}" dt="2021-09-16T15:35:11.374" v="94"/>
          <ac:picMkLst>
            <pc:docMk/>
            <pc:sldMk cId="2907932859" sldId="2180"/>
            <ac:picMk id="6" creationId="{E9D85572-C34A-4374-8A69-636A8499331E}"/>
          </ac:picMkLst>
        </pc:picChg>
      </pc:sldChg>
      <pc:sldChg chg="addSp delSp modSp add replId">
        <pc:chgData name="Marcandea Cabrera Quispe" userId="S::marcandea.cabrera@fundacion-jala.org::0939c0a2-6cba-4391-b75d-c35231da1a9b" providerId="AD" clId="Web-{2FD71A7A-E296-9554-ADA1-2D6B616716B8}" dt="2021-09-16T15:46:21.449" v="110" actId="14100"/>
        <pc:sldMkLst>
          <pc:docMk/>
          <pc:sldMk cId="3882747399" sldId="2181"/>
        </pc:sldMkLst>
        <pc:picChg chg="del">
          <ac:chgData name="Marcandea Cabrera Quispe" userId="S::marcandea.cabrera@fundacion-jala.org::0939c0a2-6cba-4391-b75d-c35231da1a9b" providerId="AD" clId="Web-{2FD71A7A-E296-9554-ADA1-2D6B616716B8}" dt="2021-09-16T15:36:20.062" v="99"/>
          <ac:picMkLst>
            <pc:docMk/>
            <pc:sldMk cId="3882747399" sldId="2181"/>
            <ac:picMk id="2" creationId="{44282E2C-3379-4E97-ABAA-2451A6E0F1B9}"/>
          </ac:picMkLst>
        </pc:picChg>
        <pc:picChg chg="add del mod">
          <ac:chgData name="Marcandea Cabrera Quispe" userId="S::marcandea.cabrera@fundacion-jala.org::0939c0a2-6cba-4391-b75d-c35231da1a9b" providerId="AD" clId="Web-{2FD71A7A-E296-9554-ADA1-2D6B616716B8}" dt="2021-09-16T15:46:05.668" v="106"/>
          <ac:picMkLst>
            <pc:docMk/>
            <pc:sldMk cId="3882747399" sldId="2181"/>
            <ac:picMk id="3" creationId="{FD0C54BE-DF3D-4792-A528-784E04669E7C}"/>
          </ac:picMkLst>
        </pc:picChg>
        <pc:picChg chg="add mod">
          <ac:chgData name="Marcandea Cabrera Quispe" userId="S::marcandea.cabrera@fundacion-jala.org::0939c0a2-6cba-4391-b75d-c35231da1a9b" providerId="AD" clId="Web-{2FD71A7A-E296-9554-ADA1-2D6B616716B8}" dt="2021-09-16T15:46:21.449" v="110" actId="14100"/>
          <ac:picMkLst>
            <pc:docMk/>
            <pc:sldMk cId="3882747399" sldId="2181"/>
            <ac:picMk id="4" creationId="{66DDA13D-F77B-4887-9F55-F40E2CEA83A1}"/>
          </ac:picMkLst>
        </pc:picChg>
      </pc:sldChg>
      <pc:sldChg chg="new del">
        <pc:chgData name="Marcandea Cabrera Quispe" userId="S::marcandea.cabrera@fundacion-jala.org::0939c0a2-6cba-4391-b75d-c35231da1a9b" providerId="AD" clId="Web-{2FD71A7A-E296-9554-ADA1-2D6B616716B8}" dt="2021-09-16T15:48:13.905" v="115"/>
        <pc:sldMkLst>
          <pc:docMk/>
          <pc:sldMk cId="1643049870" sldId="2182"/>
        </pc:sldMkLst>
      </pc:sldChg>
      <pc:sldChg chg="add del replId">
        <pc:chgData name="Marcandea Cabrera Quispe" userId="S::marcandea.cabrera@fundacion-jala.org::0939c0a2-6cba-4391-b75d-c35231da1a9b" providerId="AD" clId="Web-{2FD71A7A-E296-9554-ADA1-2D6B616716B8}" dt="2021-09-16T15:36:23.719" v="101"/>
        <pc:sldMkLst>
          <pc:docMk/>
          <pc:sldMk cId="3925115642" sldId="2182"/>
        </pc:sldMkLst>
      </pc:sldChg>
    </pc:docChg>
  </pc:docChgLst>
  <pc:docChgLst>
    <pc:chgData name="Edwin Patino Abasto" userId="S::edwin.patino@fundacion-jala.org::c72cc691-e5bf-4a3d-95cf-424cc2b70617" providerId="AD" clId="Web-{1740CBD7-4F67-102D-9056-FFA394676FFD}"/>
    <pc:docChg chg="addSld delSld modSld">
      <pc:chgData name="Edwin Patino Abasto" userId="S::edwin.patino@fundacion-jala.org::c72cc691-e5bf-4a3d-95cf-424cc2b70617" providerId="AD" clId="Web-{1740CBD7-4F67-102D-9056-FFA394676FFD}" dt="2021-09-16T15:04:30.190" v="354" actId="1076"/>
      <pc:docMkLst>
        <pc:docMk/>
      </pc:docMkLst>
      <pc:sldChg chg="addSp delSp modSp">
        <pc:chgData name="Edwin Patino Abasto" userId="S::edwin.patino@fundacion-jala.org::c72cc691-e5bf-4a3d-95cf-424cc2b70617" providerId="AD" clId="Web-{1740CBD7-4F67-102D-9056-FFA394676FFD}" dt="2021-09-16T14:16:42.391" v="146" actId="14100"/>
        <pc:sldMkLst>
          <pc:docMk/>
          <pc:sldMk cId="1609410763" sldId="2071"/>
        </pc:sldMkLst>
        <pc:spChg chg="mod">
          <ac:chgData name="Edwin Patino Abasto" userId="S::edwin.patino@fundacion-jala.org::c72cc691-e5bf-4a3d-95cf-424cc2b70617" providerId="AD" clId="Web-{1740CBD7-4F67-102D-9056-FFA394676FFD}" dt="2021-09-16T14:14:27.418" v="114" actId="1076"/>
          <ac:spMkLst>
            <pc:docMk/>
            <pc:sldMk cId="1609410763" sldId="2071"/>
            <ac:spMk id="7" creationId="{34561C5F-ADD8-4670-802C-1C568BE1AF6E}"/>
          </ac:spMkLst>
        </pc:spChg>
        <pc:picChg chg="add mod">
          <ac:chgData name="Edwin Patino Abasto" userId="S::edwin.patino@fundacion-jala.org::c72cc691-e5bf-4a3d-95cf-424cc2b70617" providerId="AD" clId="Web-{1740CBD7-4F67-102D-9056-FFA394676FFD}" dt="2021-09-16T14:15:03.841" v="132" actId="1076"/>
          <ac:picMkLst>
            <pc:docMk/>
            <pc:sldMk cId="1609410763" sldId="2071"/>
            <ac:picMk id="2" creationId="{A8906407-9216-4EC8-8C17-BDD73B8ACECF}"/>
          </ac:picMkLst>
        </pc:picChg>
        <pc:picChg chg="add del mod">
          <ac:chgData name="Edwin Patino Abasto" userId="S::edwin.patino@fundacion-jala.org::c72cc691-e5bf-4a3d-95cf-424cc2b70617" providerId="AD" clId="Web-{1740CBD7-4F67-102D-9056-FFA394676FFD}" dt="2021-09-16T14:15:18.029" v="134"/>
          <ac:picMkLst>
            <pc:docMk/>
            <pc:sldMk cId="1609410763" sldId="2071"/>
            <ac:picMk id="3" creationId="{1B9EC00E-7EE2-4253-90AE-CD3502F91A25}"/>
          </ac:picMkLst>
        </pc:picChg>
        <pc:picChg chg="mod">
          <ac:chgData name="Edwin Patino Abasto" userId="S::edwin.patino@fundacion-jala.org::c72cc691-e5bf-4a3d-95cf-424cc2b70617" providerId="AD" clId="Web-{1740CBD7-4F67-102D-9056-FFA394676FFD}" dt="2021-09-16T14:09:54.299" v="97" actId="14100"/>
          <ac:picMkLst>
            <pc:docMk/>
            <pc:sldMk cId="1609410763" sldId="2071"/>
            <ac:picMk id="4" creationId="{F738790A-F486-4E6C-BF49-920E54020D9E}"/>
          </ac:picMkLst>
        </pc:picChg>
        <pc:picChg chg="add mod">
          <ac:chgData name="Edwin Patino Abasto" userId="S::edwin.patino@fundacion-jala.org::c72cc691-e5bf-4a3d-95cf-424cc2b70617" providerId="AD" clId="Web-{1740CBD7-4F67-102D-9056-FFA394676FFD}" dt="2021-09-16T14:16:35.625" v="144" actId="14100"/>
          <ac:picMkLst>
            <pc:docMk/>
            <pc:sldMk cId="1609410763" sldId="2071"/>
            <ac:picMk id="5" creationId="{29FE8385-120B-4AB7-85C1-0C37225CBB9D}"/>
          </ac:picMkLst>
        </pc:picChg>
        <pc:picChg chg="add mod">
          <ac:chgData name="Edwin Patino Abasto" userId="S::edwin.patino@fundacion-jala.org::c72cc691-e5bf-4a3d-95cf-424cc2b70617" providerId="AD" clId="Web-{1740CBD7-4F67-102D-9056-FFA394676FFD}" dt="2021-09-16T14:15:51.467" v="140" actId="1076"/>
          <ac:picMkLst>
            <pc:docMk/>
            <pc:sldMk cId="1609410763" sldId="2071"/>
            <ac:picMk id="6" creationId="{D28D7806-D997-4199-B9D0-68737385CB72}"/>
          </ac:picMkLst>
        </pc:picChg>
        <pc:picChg chg="add mod">
          <ac:chgData name="Edwin Patino Abasto" userId="S::edwin.patino@fundacion-jala.org::c72cc691-e5bf-4a3d-95cf-424cc2b70617" providerId="AD" clId="Web-{1740CBD7-4F67-102D-9056-FFA394676FFD}" dt="2021-09-16T14:16:42.391" v="146" actId="14100"/>
          <ac:picMkLst>
            <pc:docMk/>
            <pc:sldMk cId="1609410763" sldId="2071"/>
            <ac:picMk id="8" creationId="{994EB56D-1B2C-4B2F-9C9D-7991582D77ED}"/>
          </ac:picMkLst>
        </pc:picChg>
      </pc:sldChg>
      <pc:sldChg chg="addSp modSp">
        <pc:chgData name="Edwin Patino Abasto" userId="S::edwin.patino@fundacion-jala.org::c72cc691-e5bf-4a3d-95cf-424cc2b70617" providerId="AD" clId="Web-{1740CBD7-4F67-102D-9056-FFA394676FFD}" dt="2021-09-16T13:35:10.916" v="54" actId="14100"/>
        <pc:sldMkLst>
          <pc:docMk/>
          <pc:sldMk cId="2959211504" sldId="2073"/>
        </pc:sldMkLst>
        <pc:spChg chg="mod">
          <ac:chgData name="Edwin Patino Abasto" userId="S::edwin.patino@fundacion-jala.org::c72cc691-e5bf-4a3d-95cf-424cc2b70617" providerId="AD" clId="Web-{1740CBD7-4F67-102D-9056-FFA394676FFD}" dt="2021-09-16T13:08:34.129" v="14" actId="1076"/>
          <ac:spMkLst>
            <pc:docMk/>
            <pc:sldMk cId="2959211504" sldId="2073"/>
            <ac:spMk id="7" creationId="{34561C5F-ADD8-4670-802C-1C568BE1AF6E}"/>
          </ac:spMkLst>
        </pc:spChg>
        <pc:picChg chg="add mod">
          <ac:chgData name="Edwin Patino Abasto" userId="S::edwin.patino@fundacion-jala.org::c72cc691-e5bf-4a3d-95cf-424cc2b70617" providerId="AD" clId="Web-{1740CBD7-4F67-102D-9056-FFA394676FFD}" dt="2021-09-16T13:35:07.885" v="53" actId="1076"/>
          <ac:picMkLst>
            <pc:docMk/>
            <pc:sldMk cId="2959211504" sldId="2073"/>
            <ac:picMk id="2" creationId="{556F659E-F468-4B4E-8D3F-1A8E47B3F166}"/>
          </ac:picMkLst>
        </pc:picChg>
        <pc:picChg chg="add mod">
          <ac:chgData name="Edwin Patino Abasto" userId="S::edwin.patino@fundacion-jala.org::c72cc691-e5bf-4a3d-95cf-424cc2b70617" providerId="AD" clId="Web-{1740CBD7-4F67-102D-9056-FFA394676FFD}" dt="2021-09-16T13:35:10.916" v="54" actId="14100"/>
          <ac:picMkLst>
            <pc:docMk/>
            <pc:sldMk cId="2959211504" sldId="2073"/>
            <ac:picMk id="3" creationId="{31976DF8-A50F-48F0-B80D-88608B116D62}"/>
          </ac:picMkLst>
        </pc:picChg>
      </pc:sldChg>
      <pc:sldChg chg="modSp">
        <pc:chgData name="Edwin Patino Abasto" userId="S::edwin.patino@fundacion-jala.org::c72cc691-e5bf-4a3d-95cf-424cc2b70617" providerId="AD" clId="Web-{1740CBD7-4F67-102D-9056-FFA394676FFD}" dt="2021-09-16T14:09:21.454" v="96" actId="14100"/>
        <pc:sldMkLst>
          <pc:docMk/>
          <pc:sldMk cId="1444583918" sldId="2117"/>
        </pc:sldMkLst>
        <pc:picChg chg="mod">
          <ac:chgData name="Edwin Patino Abasto" userId="S::edwin.patino@fundacion-jala.org::c72cc691-e5bf-4a3d-95cf-424cc2b70617" providerId="AD" clId="Web-{1740CBD7-4F67-102D-9056-FFA394676FFD}" dt="2021-09-16T14:09:21.454" v="96" actId="14100"/>
          <ac:picMkLst>
            <pc:docMk/>
            <pc:sldMk cId="1444583918" sldId="2117"/>
            <ac:picMk id="6" creationId="{E7737A98-9D9D-43B8-8CA5-630A9785586A}"/>
          </ac:picMkLst>
        </pc:picChg>
      </pc:sldChg>
      <pc:sldChg chg="new del">
        <pc:chgData name="Edwin Patino Abasto" userId="S::edwin.patino@fundacion-jala.org::c72cc691-e5bf-4a3d-95cf-424cc2b70617" providerId="AD" clId="Web-{1740CBD7-4F67-102D-9056-FFA394676FFD}" dt="2021-09-16T13:26:28.633" v="37"/>
        <pc:sldMkLst>
          <pc:docMk/>
          <pc:sldMk cId="1759597128" sldId="2138"/>
        </pc:sldMkLst>
      </pc:sldChg>
      <pc:sldChg chg="new del">
        <pc:chgData name="Edwin Patino Abasto" userId="S::edwin.patino@fundacion-jala.org::c72cc691-e5bf-4a3d-95cf-424cc2b70617" providerId="AD" clId="Web-{1740CBD7-4F67-102D-9056-FFA394676FFD}" dt="2021-09-16T13:27:00.197" v="40"/>
        <pc:sldMkLst>
          <pc:docMk/>
          <pc:sldMk cId="2543770203" sldId="2139"/>
        </pc:sldMkLst>
      </pc:sldChg>
      <pc:sldChg chg="addSp delSp modSp add replId">
        <pc:chgData name="Edwin Patino Abasto" userId="S::edwin.patino@fundacion-jala.org::c72cc691-e5bf-4a3d-95cf-424cc2b70617" providerId="AD" clId="Web-{1740CBD7-4F67-102D-9056-FFA394676FFD}" dt="2021-09-16T13:44:51.436" v="80" actId="1076"/>
        <pc:sldMkLst>
          <pc:docMk/>
          <pc:sldMk cId="2859094377" sldId="2140"/>
        </pc:sldMkLst>
        <pc:spChg chg="add mod">
          <ac:chgData name="Edwin Patino Abasto" userId="S::edwin.patino@fundacion-jala.org::c72cc691-e5bf-4a3d-95cf-424cc2b70617" providerId="AD" clId="Web-{1740CBD7-4F67-102D-9056-FFA394676FFD}" dt="2021-09-16T13:44:48.654" v="79" actId="1076"/>
          <ac:spMkLst>
            <pc:docMk/>
            <pc:sldMk cId="2859094377" sldId="2140"/>
            <ac:spMk id="3" creationId="{9CED4B8E-10E1-4865-B546-89652ECE99A5}"/>
          </ac:spMkLst>
        </pc:spChg>
        <pc:picChg chg="add mod">
          <ac:chgData name="Edwin Patino Abasto" userId="S::edwin.patino@fundacion-jala.org::c72cc691-e5bf-4a3d-95cf-424cc2b70617" providerId="AD" clId="Web-{1740CBD7-4F67-102D-9056-FFA394676FFD}" dt="2021-09-16T13:44:51.436" v="80" actId="1076"/>
          <ac:picMkLst>
            <pc:docMk/>
            <pc:sldMk cId="2859094377" sldId="2140"/>
            <ac:picMk id="2" creationId="{53B2F5DE-9467-43A7-A054-DD38C4322C5D}"/>
          </ac:picMkLst>
        </pc:picChg>
        <pc:picChg chg="del">
          <ac:chgData name="Edwin Patino Abasto" userId="S::edwin.patino@fundacion-jala.org::c72cc691-e5bf-4a3d-95cf-424cc2b70617" providerId="AD" clId="Web-{1740CBD7-4F67-102D-9056-FFA394676FFD}" dt="2021-09-16T13:27:04.947" v="41"/>
          <ac:picMkLst>
            <pc:docMk/>
            <pc:sldMk cId="2859094377" sldId="2140"/>
            <ac:picMk id="5" creationId="{236018A1-070A-4F9C-AFD6-F66F2AF81346}"/>
          </ac:picMkLst>
        </pc:picChg>
      </pc:sldChg>
      <pc:sldChg chg="addSp delSp modSp add replId">
        <pc:chgData name="Edwin Patino Abasto" userId="S::edwin.patino@fundacion-jala.org::c72cc691-e5bf-4a3d-95cf-424cc2b70617" providerId="AD" clId="Web-{1740CBD7-4F67-102D-9056-FFA394676FFD}" dt="2021-09-16T13:52:11.482" v="87" actId="1076"/>
        <pc:sldMkLst>
          <pc:docMk/>
          <pc:sldMk cId="1009570239" sldId="2141"/>
        </pc:sldMkLst>
        <pc:picChg chg="add mod">
          <ac:chgData name="Edwin Patino Abasto" userId="S::edwin.patino@fundacion-jala.org::c72cc691-e5bf-4a3d-95cf-424cc2b70617" providerId="AD" clId="Web-{1740CBD7-4F67-102D-9056-FFA394676FFD}" dt="2021-09-16T13:52:11.482" v="87" actId="1076"/>
          <ac:picMkLst>
            <pc:docMk/>
            <pc:sldMk cId="1009570239" sldId="2141"/>
            <ac:picMk id="2" creationId="{643D65A3-1811-4F2D-AD1E-06C0D1A874C3}"/>
          </ac:picMkLst>
        </pc:picChg>
        <pc:picChg chg="del">
          <ac:chgData name="Edwin Patino Abasto" userId="S::edwin.patino@fundacion-jala.org::c72cc691-e5bf-4a3d-95cf-424cc2b70617" providerId="AD" clId="Web-{1740CBD7-4F67-102D-9056-FFA394676FFD}" dt="2021-09-16T13:27:08.056" v="42"/>
          <ac:picMkLst>
            <pc:docMk/>
            <pc:sldMk cId="1009570239" sldId="2141"/>
            <ac:picMk id="6" creationId="{22130C5E-862A-4897-A233-D4800F8F1D0D}"/>
          </ac:picMkLst>
        </pc:picChg>
      </pc:sldChg>
      <pc:sldChg chg="addSp delSp modSp add replId">
        <pc:chgData name="Edwin Patino Abasto" userId="S::edwin.patino@fundacion-jala.org::c72cc691-e5bf-4a3d-95cf-424cc2b70617" providerId="AD" clId="Web-{1740CBD7-4F67-102D-9056-FFA394676FFD}" dt="2021-09-16T13:33:55.508" v="51" actId="1076"/>
        <pc:sldMkLst>
          <pc:docMk/>
          <pc:sldMk cId="1511658375" sldId="2142"/>
        </pc:sldMkLst>
        <pc:picChg chg="add mod">
          <ac:chgData name="Edwin Patino Abasto" userId="S::edwin.patino@fundacion-jala.org::c72cc691-e5bf-4a3d-95cf-424cc2b70617" providerId="AD" clId="Web-{1740CBD7-4F67-102D-9056-FFA394676FFD}" dt="2021-09-16T13:33:55.508" v="51" actId="1076"/>
          <ac:picMkLst>
            <pc:docMk/>
            <pc:sldMk cId="1511658375" sldId="2142"/>
            <ac:picMk id="2" creationId="{B4797AB8-AEA1-4861-80CC-A02FE3444038}"/>
          </ac:picMkLst>
        </pc:picChg>
        <pc:picChg chg="del">
          <ac:chgData name="Edwin Patino Abasto" userId="S::edwin.patino@fundacion-jala.org::c72cc691-e5bf-4a3d-95cf-424cc2b70617" providerId="AD" clId="Web-{1740CBD7-4F67-102D-9056-FFA394676FFD}" dt="2021-09-16T13:27:43.011" v="44"/>
          <ac:picMkLst>
            <pc:docMk/>
            <pc:sldMk cId="1511658375" sldId="2142"/>
            <ac:picMk id="4" creationId="{3639683F-C5C7-452B-A7EF-0F7D939B8C2E}"/>
          </ac:picMkLst>
        </pc:picChg>
      </pc:sldChg>
      <pc:sldChg chg="addSp delSp modSp add replId">
        <pc:chgData name="Edwin Patino Abasto" userId="S::edwin.patino@fundacion-jala.org::c72cc691-e5bf-4a3d-95cf-424cc2b70617" providerId="AD" clId="Web-{1740CBD7-4F67-102D-9056-FFA394676FFD}" dt="2021-09-16T14:28:02.039" v="188" actId="1076"/>
        <pc:sldMkLst>
          <pc:docMk/>
          <pc:sldMk cId="1072665140" sldId="2148"/>
        </pc:sldMkLst>
        <pc:spChg chg="del">
          <ac:chgData name="Edwin Patino Abasto" userId="S::edwin.patino@fundacion-jala.org::c72cc691-e5bf-4a3d-95cf-424cc2b70617" providerId="AD" clId="Web-{1740CBD7-4F67-102D-9056-FFA394676FFD}" dt="2021-09-16T14:20:37.086" v="147"/>
          <ac:spMkLst>
            <pc:docMk/>
            <pc:sldMk cId="1072665140" sldId="2148"/>
            <ac:spMk id="3" creationId="{9CED4B8E-10E1-4865-B546-89652ECE99A5}"/>
          </ac:spMkLst>
        </pc:spChg>
        <pc:spChg chg="add mod">
          <ac:chgData name="Edwin Patino Abasto" userId="S::edwin.patino@fundacion-jala.org::c72cc691-e5bf-4a3d-95cf-424cc2b70617" providerId="AD" clId="Web-{1740CBD7-4F67-102D-9056-FFA394676FFD}" dt="2021-09-16T14:28:02.039" v="188" actId="1076"/>
          <ac:spMkLst>
            <pc:docMk/>
            <pc:sldMk cId="1072665140" sldId="2148"/>
            <ac:spMk id="6" creationId="{7C39FC35-E140-4086-BAAA-B265D7C4F1D0}"/>
          </ac:spMkLst>
        </pc:spChg>
        <pc:picChg chg="del">
          <ac:chgData name="Edwin Patino Abasto" userId="S::edwin.patino@fundacion-jala.org::c72cc691-e5bf-4a3d-95cf-424cc2b70617" providerId="AD" clId="Web-{1740CBD7-4F67-102D-9056-FFA394676FFD}" dt="2021-09-16T14:01:16.469" v="92"/>
          <ac:picMkLst>
            <pc:docMk/>
            <pc:sldMk cId="1072665140" sldId="2148"/>
            <ac:picMk id="2" creationId="{53B2F5DE-9467-43A7-A054-DD38C4322C5D}"/>
          </ac:picMkLst>
        </pc:picChg>
        <pc:picChg chg="add del mod">
          <ac:chgData name="Edwin Patino Abasto" userId="S::edwin.patino@fundacion-jala.org::c72cc691-e5bf-4a3d-95cf-424cc2b70617" providerId="AD" clId="Web-{1740CBD7-4F67-102D-9056-FFA394676FFD}" dt="2021-09-16T14:26:01.222" v="174"/>
          <ac:picMkLst>
            <pc:docMk/>
            <pc:sldMk cId="1072665140" sldId="2148"/>
            <ac:picMk id="7" creationId="{FEED9191-E2A1-4D60-A0F4-399954DE1BD5}"/>
          </ac:picMkLst>
        </pc:picChg>
        <pc:picChg chg="add mod">
          <ac:chgData name="Edwin Patino Abasto" userId="S::edwin.patino@fundacion-jala.org::c72cc691-e5bf-4a3d-95cf-424cc2b70617" providerId="AD" clId="Web-{1740CBD7-4F67-102D-9056-FFA394676FFD}" dt="2021-09-16T14:26:09.832" v="179" actId="1076"/>
          <ac:picMkLst>
            <pc:docMk/>
            <pc:sldMk cId="1072665140" sldId="2148"/>
            <ac:picMk id="8" creationId="{2CE8FC21-D91B-4B40-8242-69ECD2B35E9F}"/>
          </ac:picMkLst>
        </pc:picChg>
      </pc:sldChg>
      <pc:sldChg chg="addSp delSp modSp add replId">
        <pc:chgData name="Edwin Patino Abasto" userId="S::edwin.patino@fundacion-jala.org::c72cc691-e5bf-4a3d-95cf-424cc2b70617" providerId="AD" clId="Web-{1740CBD7-4F67-102D-9056-FFA394676FFD}" dt="2021-09-16T14:32:29.235" v="210" actId="20577"/>
        <pc:sldMkLst>
          <pc:docMk/>
          <pc:sldMk cId="2363297902" sldId="2149"/>
        </pc:sldMkLst>
        <pc:spChg chg="add mod">
          <ac:chgData name="Edwin Patino Abasto" userId="S::edwin.patino@fundacion-jala.org::c72cc691-e5bf-4a3d-95cf-424cc2b70617" providerId="AD" clId="Web-{1740CBD7-4F67-102D-9056-FFA394676FFD}" dt="2021-09-16T14:32:29.235" v="210" actId="20577"/>
          <ac:spMkLst>
            <pc:docMk/>
            <pc:sldMk cId="2363297902" sldId="2149"/>
            <ac:spMk id="7" creationId="{D3BE6FC2-1EB5-4793-A843-DC7DDE55644A}"/>
          </ac:spMkLst>
        </pc:spChg>
        <pc:picChg chg="del">
          <ac:chgData name="Edwin Patino Abasto" userId="S::edwin.patino@fundacion-jala.org::c72cc691-e5bf-4a3d-95cf-424cc2b70617" providerId="AD" clId="Web-{1740CBD7-4F67-102D-9056-FFA394676FFD}" dt="2021-09-16T14:01:19.516" v="93"/>
          <ac:picMkLst>
            <pc:docMk/>
            <pc:sldMk cId="2363297902" sldId="2149"/>
            <ac:picMk id="2" creationId="{643D65A3-1811-4F2D-AD1E-06C0D1A874C3}"/>
          </ac:picMkLst>
        </pc:picChg>
        <pc:picChg chg="add mod">
          <ac:chgData name="Edwin Patino Abasto" userId="S::edwin.patino@fundacion-jala.org::c72cc691-e5bf-4a3d-95cf-424cc2b70617" providerId="AD" clId="Web-{1740CBD7-4F67-102D-9056-FFA394676FFD}" dt="2021-09-16T14:27:59.086" v="187" actId="1076"/>
          <ac:picMkLst>
            <pc:docMk/>
            <pc:sldMk cId="2363297902" sldId="2149"/>
            <ac:picMk id="3" creationId="{60F877FF-1A2D-4989-ACFD-14534EE11B2D}"/>
          </ac:picMkLst>
        </pc:picChg>
        <pc:picChg chg="add del mod">
          <ac:chgData name="Edwin Patino Abasto" userId="S::edwin.patino@fundacion-jala.org::c72cc691-e5bf-4a3d-95cf-424cc2b70617" providerId="AD" clId="Web-{1740CBD7-4F67-102D-9056-FFA394676FFD}" dt="2021-09-16T14:28:09.117" v="190"/>
          <ac:picMkLst>
            <pc:docMk/>
            <pc:sldMk cId="2363297902" sldId="2149"/>
            <ac:picMk id="5" creationId="{D62E3FA0-C77E-4491-AB8B-C23B5114C6CC}"/>
          </ac:picMkLst>
        </pc:picChg>
      </pc:sldChg>
      <pc:sldChg chg="delSp modSp add del replId">
        <pc:chgData name="Edwin Patino Abasto" userId="S::edwin.patino@fundacion-jala.org::c72cc691-e5bf-4a3d-95cf-424cc2b70617" providerId="AD" clId="Web-{1740CBD7-4F67-102D-9056-FFA394676FFD}" dt="2021-09-16T14:35:08.631" v="212"/>
        <pc:sldMkLst>
          <pc:docMk/>
          <pc:sldMk cId="945874243" sldId="2150"/>
        </pc:sldMkLst>
        <pc:spChg chg="del mod">
          <ac:chgData name="Edwin Patino Abasto" userId="S::edwin.patino@fundacion-jala.org::c72cc691-e5bf-4a3d-95cf-424cc2b70617" providerId="AD" clId="Web-{1740CBD7-4F67-102D-9056-FFA394676FFD}" dt="2021-09-16T14:20:42.977" v="150"/>
          <ac:spMkLst>
            <pc:docMk/>
            <pc:sldMk cId="945874243" sldId="2150"/>
            <ac:spMk id="3" creationId="{9CED4B8E-10E1-4865-B546-89652ECE99A5}"/>
          </ac:spMkLst>
        </pc:spChg>
        <pc:picChg chg="del">
          <ac:chgData name="Edwin Patino Abasto" userId="S::edwin.patino@fundacion-jala.org::c72cc691-e5bf-4a3d-95cf-424cc2b70617" providerId="AD" clId="Web-{1740CBD7-4F67-102D-9056-FFA394676FFD}" dt="2021-09-16T14:01:22.438" v="94"/>
          <ac:picMkLst>
            <pc:docMk/>
            <pc:sldMk cId="945874243" sldId="2150"/>
            <ac:picMk id="2" creationId="{53B2F5DE-9467-43A7-A054-DD38C4322C5D}"/>
          </ac:picMkLst>
        </pc:picChg>
      </pc:sldChg>
      <pc:sldChg chg="delSp add del replId">
        <pc:chgData name="Edwin Patino Abasto" userId="S::edwin.patino@fundacion-jala.org::c72cc691-e5bf-4a3d-95cf-424cc2b70617" providerId="AD" clId="Web-{1740CBD7-4F67-102D-9056-FFA394676FFD}" dt="2021-09-16T14:35:08.803" v="213"/>
        <pc:sldMkLst>
          <pc:docMk/>
          <pc:sldMk cId="1619524670" sldId="2151"/>
        </pc:sldMkLst>
        <pc:picChg chg="del">
          <ac:chgData name="Edwin Patino Abasto" userId="S::edwin.patino@fundacion-jala.org::c72cc691-e5bf-4a3d-95cf-424cc2b70617" providerId="AD" clId="Web-{1740CBD7-4F67-102D-9056-FFA394676FFD}" dt="2021-09-16T14:01:27.188" v="95"/>
          <ac:picMkLst>
            <pc:docMk/>
            <pc:sldMk cId="1619524670" sldId="2151"/>
            <ac:picMk id="2" creationId="{643D65A3-1811-4F2D-AD1E-06C0D1A874C3}"/>
          </ac:picMkLst>
        </pc:picChg>
      </pc:sldChg>
      <pc:sldChg chg="addSp delSp modSp add replId">
        <pc:chgData name="Edwin Patino Abasto" userId="S::edwin.patino@fundacion-jala.org::c72cc691-e5bf-4a3d-95cf-424cc2b70617" providerId="AD" clId="Web-{1740CBD7-4F67-102D-9056-FFA394676FFD}" dt="2021-09-16T14:38:12.606" v="236" actId="1076"/>
        <pc:sldMkLst>
          <pc:docMk/>
          <pc:sldMk cId="2355211541" sldId="2158"/>
        </pc:sldMkLst>
        <pc:spChg chg="mod">
          <ac:chgData name="Edwin Patino Abasto" userId="S::edwin.patino@fundacion-jala.org::c72cc691-e5bf-4a3d-95cf-424cc2b70617" providerId="AD" clId="Web-{1740CBD7-4F67-102D-9056-FFA394676FFD}" dt="2021-09-16T14:38:12.606" v="236" actId="1076"/>
          <ac:spMkLst>
            <pc:docMk/>
            <pc:sldMk cId="2355211541" sldId="2158"/>
            <ac:spMk id="6" creationId="{7C39FC35-E140-4086-BAAA-B265D7C4F1D0}"/>
          </ac:spMkLst>
        </pc:spChg>
        <pc:picChg chg="add mod">
          <ac:chgData name="Edwin Patino Abasto" userId="S::edwin.patino@fundacion-jala.org::c72cc691-e5bf-4a3d-95cf-424cc2b70617" providerId="AD" clId="Web-{1740CBD7-4F67-102D-9056-FFA394676FFD}" dt="2021-09-16T14:38:09.872" v="235" actId="1076"/>
          <ac:picMkLst>
            <pc:docMk/>
            <pc:sldMk cId="2355211541" sldId="2158"/>
            <ac:picMk id="2" creationId="{68E30C0F-764E-4BA2-91A0-11F387354846}"/>
          </ac:picMkLst>
        </pc:picChg>
        <pc:picChg chg="del">
          <ac:chgData name="Edwin Patino Abasto" userId="S::edwin.patino@fundacion-jala.org::c72cc691-e5bf-4a3d-95cf-424cc2b70617" providerId="AD" clId="Web-{1740CBD7-4F67-102D-9056-FFA394676FFD}" dt="2021-09-16T14:35:14.397" v="214"/>
          <ac:picMkLst>
            <pc:docMk/>
            <pc:sldMk cId="2355211541" sldId="2158"/>
            <ac:picMk id="8" creationId="{2CE8FC21-D91B-4B40-8242-69ECD2B35E9F}"/>
          </ac:picMkLst>
        </pc:picChg>
      </pc:sldChg>
      <pc:sldChg chg="delSp modSp add del replId">
        <pc:chgData name="Edwin Patino Abasto" userId="S::edwin.patino@fundacion-jala.org::c72cc691-e5bf-4a3d-95cf-424cc2b70617" providerId="AD" clId="Web-{1740CBD7-4F67-102D-9056-FFA394676FFD}" dt="2021-09-16T14:40:33.517" v="247"/>
        <pc:sldMkLst>
          <pc:docMk/>
          <pc:sldMk cId="2922555190" sldId="2164"/>
        </pc:sldMkLst>
        <pc:spChg chg="mod">
          <ac:chgData name="Edwin Patino Abasto" userId="S::edwin.patino@fundacion-jala.org::c72cc691-e5bf-4a3d-95cf-424cc2b70617" providerId="AD" clId="Web-{1740CBD7-4F67-102D-9056-FFA394676FFD}" dt="2021-09-16T14:38:50.608" v="244" actId="20577"/>
          <ac:spMkLst>
            <pc:docMk/>
            <pc:sldMk cId="2922555190" sldId="2164"/>
            <ac:spMk id="7" creationId="{D3BE6FC2-1EB5-4793-A843-DC7DDE55644A}"/>
          </ac:spMkLst>
        </pc:spChg>
        <pc:picChg chg="del">
          <ac:chgData name="Edwin Patino Abasto" userId="S::edwin.patino@fundacion-jala.org::c72cc691-e5bf-4a3d-95cf-424cc2b70617" providerId="AD" clId="Web-{1740CBD7-4F67-102D-9056-FFA394676FFD}" dt="2021-09-16T14:38:58.561" v="245"/>
          <ac:picMkLst>
            <pc:docMk/>
            <pc:sldMk cId="2922555190" sldId="2164"/>
            <ac:picMk id="3" creationId="{60F877FF-1A2D-4989-ACFD-14534EE11B2D}"/>
          </ac:picMkLst>
        </pc:picChg>
      </pc:sldChg>
      <pc:sldChg chg="addSp delSp modSp add replId">
        <pc:chgData name="Edwin Patino Abasto" userId="S::edwin.patino@fundacion-jala.org::c72cc691-e5bf-4a3d-95cf-424cc2b70617" providerId="AD" clId="Web-{1740CBD7-4F67-102D-9056-FFA394676FFD}" dt="2021-09-16T14:41:45.957" v="256" actId="1076"/>
        <pc:sldMkLst>
          <pc:docMk/>
          <pc:sldMk cId="542809298" sldId="2165"/>
        </pc:sldMkLst>
        <pc:spChg chg="mod">
          <ac:chgData name="Edwin Patino Abasto" userId="S::edwin.patino@fundacion-jala.org::c72cc691-e5bf-4a3d-95cf-424cc2b70617" providerId="AD" clId="Web-{1740CBD7-4F67-102D-9056-FFA394676FFD}" dt="2021-09-16T14:41:45.957" v="256" actId="1076"/>
          <ac:spMkLst>
            <pc:docMk/>
            <pc:sldMk cId="542809298" sldId="2165"/>
            <ac:spMk id="7" creationId="{D3BE6FC2-1EB5-4793-A843-DC7DDE55644A}"/>
          </ac:spMkLst>
        </pc:spChg>
        <pc:picChg chg="add mod">
          <ac:chgData name="Edwin Patino Abasto" userId="S::edwin.patino@fundacion-jala.org::c72cc691-e5bf-4a3d-95cf-424cc2b70617" providerId="AD" clId="Web-{1740CBD7-4F67-102D-9056-FFA394676FFD}" dt="2021-09-16T14:41:43.942" v="255" actId="1076"/>
          <ac:picMkLst>
            <pc:docMk/>
            <pc:sldMk cId="542809298" sldId="2165"/>
            <ac:picMk id="2" creationId="{C6EE2320-D5F9-42A8-902F-C3CC472A5CE8}"/>
          </ac:picMkLst>
        </pc:picChg>
        <pc:picChg chg="del">
          <ac:chgData name="Edwin Patino Abasto" userId="S::edwin.patino@fundacion-jala.org::c72cc691-e5bf-4a3d-95cf-424cc2b70617" providerId="AD" clId="Web-{1740CBD7-4F67-102D-9056-FFA394676FFD}" dt="2021-09-16T14:41:00.331" v="250"/>
          <ac:picMkLst>
            <pc:docMk/>
            <pc:sldMk cId="542809298" sldId="2165"/>
            <ac:picMk id="3" creationId="{60F877FF-1A2D-4989-ACFD-14534EE11B2D}"/>
          </ac:picMkLst>
        </pc:picChg>
      </pc:sldChg>
      <pc:sldChg chg="modSp add replId">
        <pc:chgData name="Edwin Patino Abasto" userId="S::edwin.patino@fundacion-jala.org::c72cc691-e5bf-4a3d-95cf-424cc2b70617" providerId="AD" clId="Web-{1740CBD7-4F67-102D-9056-FFA394676FFD}" dt="2021-09-16T14:42:33.740" v="264" actId="20577"/>
        <pc:sldMkLst>
          <pc:docMk/>
          <pc:sldMk cId="1056637005" sldId="2166"/>
        </pc:sldMkLst>
        <pc:spChg chg="mod">
          <ac:chgData name="Edwin Patino Abasto" userId="S::edwin.patino@fundacion-jala.org::c72cc691-e5bf-4a3d-95cf-424cc2b70617" providerId="AD" clId="Web-{1740CBD7-4F67-102D-9056-FFA394676FFD}" dt="2021-09-16T14:42:33.740" v="264" actId="20577"/>
          <ac:spMkLst>
            <pc:docMk/>
            <pc:sldMk cId="1056637005" sldId="2166"/>
            <ac:spMk id="6" creationId="{7C39FC35-E140-4086-BAAA-B265D7C4F1D0}"/>
          </ac:spMkLst>
        </pc:spChg>
      </pc:sldChg>
      <pc:sldChg chg="addSp delSp modSp add replId">
        <pc:chgData name="Edwin Patino Abasto" userId="S::edwin.patino@fundacion-jala.org::c72cc691-e5bf-4a3d-95cf-424cc2b70617" providerId="AD" clId="Web-{1740CBD7-4F67-102D-9056-FFA394676FFD}" dt="2021-09-16T14:49:16.535" v="281" actId="1076"/>
        <pc:sldMkLst>
          <pc:docMk/>
          <pc:sldMk cId="3054410125" sldId="2170"/>
        </pc:sldMkLst>
        <pc:spChg chg="mod">
          <ac:chgData name="Edwin Patino Abasto" userId="S::edwin.patino@fundacion-jala.org::c72cc691-e5bf-4a3d-95cf-424cc2b70617" providerId="AD" clId="Web-{1740CBD7-4F67-102D-9056-FFA394676FFD}" dt="2021-09-16T14:45:28.324" v="272" actId="20577"/>
          <ac:spMkLst>
            <pc:docMk/>
            <pc:sldMk cId="3054410125" sldId="2170"/>
            <ac:spMk id="7" creationId="{D3BE6FC2-1EB5-4793-A843-DC7DDE55644A}"/>
          </ac:spMkLst>
        </pc:spChg>
        <pc:picChg chg="del">
          <ac:chgData name="Edwin Patino Abasto" userId="S::edwin.patino@fundacion-jala.org::c72cc691-e5bf-4a3d-95cf-424cc2b70617" providerId="AD" clId="Web-{1740CBD7-4F67-102D-9056-FFA394676FFD}" dt="2021-09-16T14:45:31.762" v="273"/>
          <ac:picMkLst>
            <pc:docMk/>
            <pc:sldMk cId="3054410125" sldId="2170"/>
            <ac:picMk id="2" creationId="{C6EE2320-D5F9-42A8-902F-C3CC472A5CE8}"/>
          </ac:picMkLst>
        </pc:picChg>
        <pc:picChg chg="add mod">
          <ac:chgData name="Edwin Patino Abasto" userId="S::edwin.patino@fundacion-jala.org::c72cc691-e5bf-4a3d-95cf-424cc2b70617" providerId="AD" clId="Web-{1740CBD7-4F67-102D-9056-FFA394676FFD}" dt="2021-09-16T14:49:16.535" v="281" actId="1076"/>
          <ac:picMkLst>
            <pc:docMk/>
            <pc:sldMk cId="3054410125" sldId="2170"/>
            <ac:picMk id="3" creationId="{326E3AD3-54C9-4818-8FD3-0E5CDD0E96A2}"/>
          </ac:picMkLst>
        </pc:picChg>
      </pc:sldChg>
      <pc:sldChg chg="addSp delSp modSp add replId">
        <pc:chgData name="Edwin Patino Abasto" userId="S::edwin.patino@fundacion-jala.org::c72cc691-e5bf-4a3d-95cf-424cc2b70617" providerId="AD" clId="Web-{1740CBD7-4F67-102D-9056-FFA394676FFD}" dt="2021-09-16T14:54:37.436" v="293" actId="1076"/>
        <pc:sldMkLst>
          <pc:docMk/>
          <pc:sldMk cId="982130483" sldId="2171"/>
        </pc:sldMkLst>
        <pc:spChg chg="mod">
          <ac:chgData name="Edwin Patino Abasto" userId="S::edwin.patino@fundacion-jala.org::c72cc691-e5bf-4a3d-95cf-424cc2b70617" providerId="AD" clId="Web-{1740CBD7-4F67-102D-9056-FFA394676FFD}" dt="2021-09-16T14:54:37.436" v="293" actId="1076"/>
          <ac:spMkLst>
            <pc:docMk/>
            <pc:sldMk cId="982130483" sldId="2171"/>
            <ac:spMk id="6" creationId="{7C39FC35-E140-4086-BAAA-B265D7C4F1D0}"/>
          </ac:spMkLst>
        </pc:spChg>
        <pc:picChg chg="del">
          <ac:chgData name="Edwin Patino Abasto" userId="S::edwin.patino@fundacion-jala.org::c72cc691-e5bf-4a3d-95cf-424cc2b70617" providerId="AD" clId="Web-{1740CBD7-4F67-102D-9056-FFA394676FFD}" dt="2021-09-16T14:54:21.764" v="285"/>
          <ac:picMkLst>
            <pc:docMk/>
            <pc:sldMk cId="982130483" sldId="2171"/>
            <ac:picMk id="2" creationId="{68E30C0F-764E-4BA2-91A0-11F387354846}"/>
          </ac:picMkLst>
        </pc:picChg>
        <pc:picChg chg="add mod">
          <ac:chgData name="Edwin Patino Abasto" userId="S::edwin.patino@fundacion-jala.org::c72cc691-e5bf-4a3d-95cf-424cc2b70617" providerId="AD" clId="Web-{1740CBD7-4F67-102D-9056-FFA394676FFD}" dt="2021-09-16T14:54:35.858" v="292" actId="1076"/>
          <ac:picMkLst>
            <pc:docMk/>
            <pc:sldMk cId="982130483" sldId="2171"/>
            <ac:picMk id="3" creationId="{6E67F679-B623-4AF4-BF4A-521314E10506}"/>
          </ac:picMkLst>
        </pc:picChg>
      </pc:sldChg>
      <pc:sldChg chg="addSp delSp modSp add replId">
        <pc:chgData name="Edwin Patino Abasto" userId="S::edwin.patino@fundacion-jala.org::c72cc691-e5bf-4a3d-95cf-424cc2b70617" providerId="AD" clId="Web-{1740CBD7-4F67-102D-9056-FFA394676FFD}" dt="2021-09-16T14:56:10.924" v="316" actId="14100"/>
        <pc:sldMkLst>
          <pc:docMk/>
          <pc:sldMk cId="2639869559" sldId="2172"/>
        </pc:sldMkLst>
        <pc:spChg chg="mod">
          <ac:chgData name="Edwin Patino Abasto" userId="S::edwin.patino@fundacion-jala.org::c72cc691-e5bf-4a3d-95cf-424cc2b70617" providerId="AD" clId="Web-{1740CBD7-4F67-102D-9056-FFA394676FFD}" dt="2021-09-16T14:56:07.377" v="314" actId="1076"/>
          <ac:spMkLst>
            <pc:docMk/>
            <pc:sldMk cId="2639869559" sldId="2172"/>
            <ac:spMk id="7" creationId="{D3BE6FC2-1EB5-4793-A843-DC7DDE55644A}"/>
          </ac:spMkLst>
        </pc:spChg>
        <pc:picChg chg="add mod">
          <ac:chgData name="Edwin Patino Abasto" userId="S::edwin.patino@fundacion-jala.org::c72cc691-e5bf-4a3d-95cf-424cc2b70617" providerId="AD" clId="Web-{1740CBD7-4F67-102D-9056-FFA394676FFD}" dt="2021-09-16T14:56:10.924" v="316" actId="14100"/>
          <ac:picMkLst>
            <pc:docMk/>
            <pc:sldMk cId="2639869559" sldId="2172"/>
            <ac:picMk id="2" creationId="{B7DA7D49-2DEB-49D6-9B29-86C2C104D810}"/>
          </ac:picMkLst>
        </pc:picChg>
        <pc:picChg chg="del">
          <ac:chgData name="Edwin Patino Abasto" userId="S::edwin.patino@fundacion-jala.org::c72cc691-e5bf-4a3d-95cf-424cc2b70617" providerId="AD" clId="Web-{1740CBD7-4F67-102D-9056-FFA394676FFD}" dt="2021-09-16T14:55:34.016" v="305"/>
          <ac:picMkLst>
            <pc:docMk/>
            <pc:sldMk cId="2639869559" sldId="2172"/>
            <ac:picMk id="3" creationId="{326E3AD3-54C9-4818-8FD3-0E5CDD0E96A2}"/>
          </ac:picMkLst>
        </pc:picChg>
      </pc:sldChg>
      <pc:sldChg chg="addSp delSp modSp add replId">
        <pc:chgData name="Edwin Patino Abasto" userId="S::edwin.patino@fundacion-jala.org::c72cc691-e5bf-4a3d-95cf-424cc2b70617" providerId="AD" clId="Web-{1740CBD7-4F67-102D-9056-FFA394676FFD}" dt="2021-09-16T15:02:39.827" v="329" actId="1076"/>
        <pc:sldMkLst>
          <pc:docMk/>
          <pc:sldMk cId="1901888946" sldId="2173"/>
        </pc:sldMkLst>
        <pc:spChg chg="mod">
          <ac:chgData name="Edwin Patino Abasto" userId="S::edwin.patino@fundacion-jala.org::c72cc691-e5bf-4a3d-95cf-424cc2b70617" providerId="AD" clId="Web-{1740CBD7-4F67-102D-9056-FFA394676FFD}" dt="2021-09-16T14:56:28.596" v="324" actId="1076"/>
          <ac:spMkLst>
            <pc:docMk/>
            <pc:sldMk cId="1901888946" sldId="2173"/>
            <ac:spMk id="6" creationId="{7C39FC35-E140-4086-BAAA-B265D7C4F1D0}"/>
          </ac:spMkLst>
        </pc:spChg>
        <pc:picChg chg="add mod">
          <ac:chgData name="Edwin Patino Abasto" userId="S::edwin.patino@fundacion-jala.org::c72cc691-e5bf-4a3d-95cf-424cc2b70617" providerId="AD" clId="Web-{1740CBD7-4F67-102D-9056-FFA394676FFD}" dt="2021-09-16T15:02:39.827" v="329" actId="1076"/>
          <ac:picMkLst>
            <pc:docMk/>
            <pc:sldMk cId="1901888946" sldId="2173"/>
            <ac:picMk id="2" creationId="{84BA1ECC-A6D9-4451-987F-5942D7AE9CC2}"/>
          </ac:picMkLst>
        </pc:picChg>
        <pc:picChg chg="del">
          <ac:chgData name="Edwin Patino Abasto" userId="S::edwin.patino@fundacion-jala.org::c72cc691-e5bf-4a3d-95cf-424cc2b70617" providerId="AD" clId="Web-{1740CBD7-4F67-102D-9056-FFA394676FFD}" dt="2021-09-16T14:56:25.174" v="323"/>
          <ac:picMkLst>
            <pc:docMk/>
            <pc:sldMk cId="1901888946" sldId="2173"/>
            <ac:picMk id="3" creationId="{6E67F679-B623-4AF4-BF4A-521314E10506}"/>
          </ac:picMkLst>
        </pc:picChg>
      </pc:sldChg>
      <pc:sldChg chg="addSp delSp modSp add replId">
        <pc:chgData name="Edwin Patino Abasto" userId="S::edwin.patino@fundacion-jala.org::c72cc691-e5bf-4a3d-95cf-424cc2b70617" providerId="AD" clId="Web-{1740CBD7-4F67-102D-9056-FFA394676FFD}" dt="2021-09-16T15:04:30.190" v="354" actId="1076"/>
        <pc:sldMkLst>
          <pc:docMk/>
          <pc:sldMk cId="996316903" sldId="2174"/>
        </pc:sldMkLst>
        <pc:spChg chg="mod">
          <ac:chgData name="Edwin Patino Abasto" userId="S::edwin.patino@fundacion-jala.org::c72cc691-e5bf-4a3d-95cf-424cc2b70617" providerId="AD" clId="Web-{1740CBD7-4F67-102D-9056-FFA394676FFD}" dt="2021-09-16T15:04:30.190" v="354" actId="1076"/>
          <ac:spMkLst>
            <pc:docMk/>
            <pc:sldMk cId="996316903" sldId="2174"/>
            <ac:spMk id="7" creationId="{D3BE6FC2-1EB5-4793-A843-DC7DDE55644A}"/>
          </ac:spMkLst>
        </pc:spChg>
        <pc:picChg chg="del">
          <ac:chgData name="Edwin Patino Abasto" userId="S::edwin.patino@fundacion-jala.org::c72cc691-e5bf-4a3d-95cf-424cc2b70617" providerId="AD" clId="Web-{1740CBD7-4F67-102D-9056-FFA394676FFD}" dt="2021-09-16T15:03:42.642" v="343"/>
          <ac:picMkLst>
            <pc:docMk/>
            <pc:sldMk cId="996316903" sldId="2174"/>
            <ac:picMk id="2" creationId="{B7DA7D49-2DEB-49D6-9B29-86C2C104D810}"/>
          </ac:picMkLst>
        </pc:picChg>
        <pc:picChg chg="add mod">
          <ac:chgData name="Edwin Patino Abasto" userId="S::edwin.patino@fundacion-jala.org::c72cc691-e5bf-4a3d-95cf-424cc2b70617" providerId="AD" clId="Web-{1740CBD7-4F67-102D-9056-FFA394676FFD}" dt="2021-09-16T15:04:27.050" v="353" actId="1076"/>
          <ac:picMkLst>
            <pc:docMk/>
            <pc:sldMk cId="996316903" sldId="2174"/>
            <ac:picMk id="3" creationId="{D4156B66-C532-42A9-B8DA-7A971A16FD23}"/>
          </ac:picMkLst>
        </pc:picChg>
      </pc:sldChg>
    </pc:docChg>
  </pc:docChgLst>
  <pc:docChgLst>
    <pc:chgData name="Usuario invitado" userId="S::urn:spo:anon#7972ef6d5cb88bbf040dd56db7e78dfd914f414f7c565a8aa1def5b617ec7416::" providerId="AD" clId="Web-{E523D8DB-F57D-40FC-847A-F581C14D4BA6}"/>
    <pc:docChg chg="delSld modSld sldOrd">
      <pc:chgData name="Usuario invitado" userId="S::urn:spo:anon#7972ef6d5cb88bbf040dd56db7e78dfd914f414f7c565a8aa1def5b617ec7416::" providerId="AD" clId="Web-{E523D8DB-F57D-40FC-847A-F581C14D4BA6}" dt="2021-09-16T16:18:52.699" v="39" actId="1076"/>
      <pc:docMkLst>
        <pc:docMk/>
      </pc:docMkLst>
      <pc:sldChg chg="addSp delSp modSp">
        <pc:chgData name="Usuario invitado" userId="S::urn:spo:anon#7972ef6d5cb88bbf040dd56db7e78dfd914f414f7c565a8aa1def5b617ec7416::" providerId="AD" clId="Web-{E523D8DB-F57D-40FC-847A-F581C14D4BA6}" dt="2021-09-16T16:18:52.699" v="39" actId="1076"/>
        <pc:sldMkLst>
          <pc:docMk/>
          <pc:sldMk cId="106797258" sldId="2019"/>
        </pc:sldMkLst>
        <pc:spChg chg="ord">
          <ac:chgData name="Usuario invitado" userId="S::urn:spo:anon#7972ef6d5cb88bbf040dd56db7e78dfd914f414f7c565a8aa1def5b617ec7416::" providerId="AD" clId="Web-{E523D8DB-F57D-40FC-847A-F581C14D4BA6}" dt="2021-09-16T15:59:26.589" v="9"/>
          <ac:spMkLst>
            <pc:docMk/>
            <pc:sldMk cId="106797258" sldId="2019"/>
            <ac:spMk id="28" creationId="{4A86B299-D636-4275-B3A8-A11F702D659A}"/>
          </ac:spMkLst>
        </pc:spChg>
        <pc:spChg chg="mod">
          <ac:chgData name="Usuario invitado" userId="S::urn:spo:anon#7972ef6d5cb88bbf040dd56db7e78dfd914f414f7c565a8aa1def5b617ec7416::" providerId="AD" clId="Web-{E523D8DB-F57D-40FC-847A-F581C14D4BA6}" dt="2021-09-16T16:18:52.699" v="39" actId="1076"/>
          <ac:spMkLst>
            <pc:docMk/>
            <pc:sldMk cId="106797258" sldId="2019"/>
            <ac:spMk id="34" creationId="{00000000-0000-0000-0000-000000000000}"/>
          </ac:spMkLst>
        </pc:spChg>
        <pc:spChg chg="mod">
          <ac:chgData name="Usuario invitado" userId="S::urn:spo:anon#7972ef6d5cb88bbf040dd56db7e78dfd914f414f7c565a8aa1def5b617ec7416::" providerId="AD" clId="Web-{E523D8DB-F57D-40FC-847A-F581C14D4BA6}" dt="2021-09-16T16:00:30.747" v="24" actId="14100"/>
          <ac:spMkLst>
            <pc:docMk/>
            <pc:sldMk cId="106797258" sldId="2019"/>
            <ac:spMk id="41" creationId="{F28CEF18-46B5-4861-8BE5-CFB7B96FF5D9}"/>
          </ac:spMkLst>
        </pc:spChg>
        <pc:spChg chg="add mod">
          <ac:chgData name="Usuario invitado" userId="S::urn:spo:anon#7972ef6d5cb88bbf040dd56db7e78dfd914f414f7c565a8aa1def5b617ec7416::" providerId="AD" clId="Web-{E523D8DB-F57D-40FC-847A-F581C14D4BA6}" dt="2021-09-16T16:18:50.512" v="38" actId="1076"/>
          <ac:spMkLst>
            <pc:docMk/>
            <pc:sldMk cId="106797258" sldId="2019"/>
            <ac:spMk id="42" creationId="{886FCC3C-5EBC-48C7-A6FA-5E482E706F15}"/>
          </ac:spMkLst>
        </pc:spChg>
        <pc:grpChg chg="mod">
          <ac:chgData name="Usuario invitado" userId="S::urn:spo:anon#7972ef6d5cb88bbf040dd56db7e78dfd914f414f7c565a8aa1def5b617ec7416::" providerId="AD" clId="Web-{E523D8DB-F57D-40FC-847A-F581C14D4BA6}" dt="2021-09-16T16:18:25.464" v="31" actId="14100"/>
          <ac:grpSpMkLst>
            <pc:docMk/>
            <pc:sldMk cId="106797258" sldId="2019"/>
            <ac:grpSpMk id="5" creationId="{00000000-0000-0000-0000-000000000000}"/>
          </ac:grpSpMkLst>
        </pc:grpChg>
        <pc:grpChg chg="mod">
          <ac:chgData name="Usuario invitado" userId="S::urn:spo:anon#7972ef6d5cb88bbf040dd56db7e78dfd914f414f7c565a8aa1def5b617ec7416::" providerId="AD" clId="Web-{E523D8DB-F57D-40FC-847A-F581C14D4BA6}" dt="2021-09-16T16:18:08.386" v="27" actId="14100"/>
          <ac:grpSpMkLst>
            <pc:docMk/>
            <pc:sldMk cId="106797258" sldId="2019"/>
            <ac:grpSpMk id="23" creationId="{968AC4D3-1F05-4D9B-8028-E89258339881}"/>
          </ac:grpSpMkLst>
        </pc:grpChg>
        <pc:picChg chg="mod">
          <ac:chgData name="Usuario invitado" userId="S::urn:spo:anon#7972ef6d5cb88bbf040dd56db7e78dfd914f414f7c565a8aa1def5b617ec7416::" providerId="AD" clId="Web-{E523D8DB-F57D-40FC-847A-F581C14D4BA6}" dt="2021-09-16T16:18:40.934" v="36" actId="1076"/>
          <ac:picMkLst>
            <pc:docMk/>
            <pc:sldMk cId="106797258" sldId="2019"/>
            <ac:picMk id="2" creationId="{2E64E0F1-17FB-4F9C-8042-409F22318B3F}"/>
          </ac:picMkLst>
        </pc:picChg>
        <pc:picChg chg="del mod ord">
          <ac:chgData name="Usuario invitado" userId="S::urn:spo:anon#7972ef6d5cb88bbf040dd56db7e78dfd914f414f7c565a8aa1def5b617ec7416::" providerId="AD" clId="Web-{E523D8DB-F57D-40FC-847A-F581C14D4BA6}" dt="2021-09-16T15:59:31.433" v="11"/>
          <ac:picMkLst>
            <pc:docMk/>
            <pc:sldMk cId="106797258" sldId="2019"/>
            <ac:picMk id="3" creationId="{EC05A0CE-9720-4B19-8DFD-09B50117B63B}"/>
          </ac:picMkLst>
        </pc:picChg>
        <pc:picChg chg="add mod">
          <ac:chgData name="Usuario invitado" userId="S::urn:spo:anon#7972ef6d5cb88bbf040dd56db7e78dfd914f414f7c565a8aa1def5b617ec7416::" providerId="AD" clId="Web-{E523D8DB-F57D-40FC-847A-F581C14D4BA6}" dt="2021-09-16T16:18:16.792" v="29" actId="14100"/>
          <ac:picMkLst>
            <pc:docMk/>
            <pc:sldMk cId="106797258" sldId="2019"/>
            <ac:picMk id="4" creationId="{23F0CB34-0020-430B-9DFA-F2522AD98997}"/>
          </ac:picMkLst>
        </pc:picChg>
        <pc:picChg chg="mod">
          <ac:chgData name="Usuario invitado" userId="S::urn:spo:anon#7972ef6d5cb88bbf040dd56db7e78dfd914f414f7c565a8aa1def5b617ec7416::" providerId="AD" clId="Web-{E523D8DB-F57D-40FC-847A-F581C14D4BA6}" dt="2021-09-16T16:18:38.121" v="35" actId="1076"/>
          <ac:picMkLst>
            <pc:docMk/>
            <pc:sldMk cId="106797258" sldId="2019"/>
            <ac:picMk id="25" creationId="{2DF0C842-AB7F-4D44-A195-EAD424816F65}"/>
          </ac:picMkLst>
        </pc:picChg>
      </pc:sldChg>
      <pc:sldChg chg="del">
        <pc:chgData name="Usuario invitado" userId="S::urn:spo:anon#7972ef6d5cb88bbf040dd56db7e78dfd914f414f7c565a8aa1def5b617ec7416::" providerId="AD" clId="Web-{E523D8DB-F57D-40FC-847A-F581C14D4BA6}" dt="2021-09-16T15:21:20.326" v="0"/>
        <pc:sldMkLst>
          <pc:docMk/>
          <pc:sldMk cId="56153613" sldId="2136"/>
        </pc:sldMkLst>
      </pc:sldChg>
      <pc:sldChg chg="ord">
        <pc:chgData name="Usuario invitado" userId="S::urn:spo:anon#7972ef6d5cb88bbf040dd56db7e78dfd914f414f7c565a8aa1def5b617ec7416::" providerId="AD" clId="Web-{E523D8DB-F57D-40FC-847A-F581C14D4BA6}" dt="2021-09-16T15:23:19.609" v="1"/>
        <pc:sldMkLst>
          <pc:docMk/>
          <pc:sldMk cId="3976270409" sldId="2137"/>
        </pc:sldMkLst>
      </pc:sldChg>
    </pc:docChg>
  </pc:docChgLst>
  <pc:docChgLst>
    <pc:chgData name="Edwin Patino Abasto" userId="S::edwin.patino@fundacion-jala.org::c72cc691-e5bf-4a3d-95cf-424cc2b70617" providerId="AD" clId="Web-{E6EAED72-C49E-F3EF-901A-E0C6C1AECF10}"/>
    <pc:docChg chg="modSld">
      <pc:chgData name="Edwin Patino Abasto" userId="S::edwin.patino@fundacion-jala.org::c72cc691-e5bf-4a3d-95cf-424cc2b70617" providerId="AD" clId="Web-{E6EAED72-C49E-F3EF-901A-E0C6C1AECF10}" dt="2021-09-16T05:21:41.255" v="31" actId="1076"/>
      <pc:docMkLst>
        <pc:docMk/>
      </pc:docMkLst>
      <pc:sldChg chg="addSp delSp modSp mod setBg">
        <pc:chgData name="Edwin Patino Abasto" userId="S::edwin.patino@fundacion-jala.org::c72cc691-e5bf-4a3d-95cf-424cc2b70617" providerId="AD" clId="Web-{E6EAED72-C49E-F3EF-901A-E0C6C1AECF10}" dt="2021-09-16T05:21:41.255" v="31" actId="1076"/>
        <pc:sldMkLst>
          <pc:docMk/>
          <pc:sldMk cId="1912190430" sldId="2056"/>
        </pc:sldMkLst>
        <pc:spChg chg="mod">
          <ac:chgData name="Edwin Patino Abasto" userId="S::edwin.patino@fundacion-jala.org::c72cc691-e5bf-4a3d-95cf-424cc2b70617" providerId="AD" clId="Web-{E6EAED72-C49E-F3EF-901A-E0C6C1AECF10}" dt="2021-09-16T05:21:10.926" v="27" actId="20577"/>
          <ac:spMkLst>
            <pc:docMk/>
            <pc:sldMk cId="1912190430" sldId="2056"/>
            <ac:spMk id="7" creationId="{34561C5F-ADD8-4670-802C-1C568BE1AF6E}"/>
          </ac:spMkLst>
        </pc:spChg>
        <pc:spChg chg="add del">
          <ac:chgData name="Edwin Patino Abasto" userId="S::edwin.patino@fundacion-jala.org::c72cc691-e5bf-4a3d-95cf-424cc2b70617" providerId="AD" clId="Web-{E6EAED72-C49E-F3EF-901A-E0C6C1AECF10}" dt="2021-09-16T05:19:31.517" v="6"/>
          <ac:spMkLst>
            <pc:docMk/>
            <pc:sldMk cId="1912190430" sldId="2056"/>
            <ac:spMk id="12" creationId="{823AC064-BC96-4F32-8AE1-B2FD38754823}"/>
          </ac:spMkLst>
        </pc:spChg>
        <pc:picChg chg="add mod">
          <ac:chgData name="Edwin Patino Abasto" userId="S::edwin.patino@fundacion-jala.org::c72cc691-e5bf-4a3d-95cf-424cc2b70617" providerId="AD" clId="Web-{E6EAED72-C49E-F3EF-901A-E0C6C1AECF10}" dt="2021-09-16T05:21:41.255" v="31" actId="1076"/>
          <ac:picMkLst>
            <pc:docMk/>
            <pc:sldMk cId="1912190430" sldId="2056"/>
            <ac:picMk id="2" creationId="{5F5ABDFD-18A3-44CF-A1B8-9235AC88988E}"/>
          </ac:picMkLst>
        </pc:picChg>
        <pc:picChg chg="mod ord">
          <ac:chgData name="Edwin Patino Abasto" userId="S::edwin.patino@fundacion-jala.org::c72cc691-e5bf-4a3d-95cf-424cc2b70617" providerId="AD" clId="Web-{E6EAED72-C49E-F3EF-901A-E0C6C1AECF10}" dt="2021-09-16T05:21:18.004" v="28" actId="14100"/>
          <ac:picMkLst>
            <pc:docMk/>
            <pc:sldMk cId="1912190430" sldId="2056"/>
            <ac:picMk id="6" creationId="{E7737A98-9D9D-43B8-8CA5-630A9785586A}"/>
          </ac:picMkLst>
        </pc:picChg>
        <pc:cxnChg chg="add del">
          <ac:chgData name="Edwin Patino Abasto" userId="S::edwin.patino@fundacion-jala.org::c72cc691-e5bf-4a3d-95cf-424cc2b70617" providerId="AD" clId="Web-{E6EAED72-C49E-F3EF-901A-E0C6C1AECF10}" dt="2021-09-16T05:19:31.517" v="6"/>
          <ac:cxnSpMkLst>
            <pc:docMk/>
            <pc:sldMk cId="1912190430" sldId="2056"/>
            <ac:cxnSpMk id="14" creationId="{7E7C77BC-7138-40B1-A15B-20F57A494629}"/>
          </ac:cxnSpMkLst>
        </pc:cxnChg>
        <pc:cxnChg chg="add del">
          <ac:chgData name="Edwin Patino Abasto" userId="S::edwin.patino@fundacion-jala.org::c72cc691-e5bf-4a3d-95cf-424cc2b70617" providerId="AD" clId="Web-{E6EAED72-C49E-F3EF-901A-E0C6C1AECF10}" dt="2021-09-16T05:19:31.517" v="6"/>
          <ac:cxnSpMkLst>
            <pc:docMk/>
            <pc:sldMk cId="1912190430" sldId="2056"/>
            <ac:cxnSpMk id="16" creationId="{DB146403-F3D6-484B-B2ED-97F9565D0370}"/>
          </ac:cxnSpMkLst>
        </pc:cxnChg>
      </pc:sldChg>
    </pc:docChg>
  </pc:docChgLst>
  <pc:docChgLst>
    <pc:chgData name="Guest User" userId="S::urn:spo:anon#7972ef6d5cb88bbf040dd56db7e78dfd914f414f7c565a8aa1def5b617ec7416::" providerId="AD" clId="Web-{4543E6D3-3EC6-4BBE-85B3-20CE1D2907AF}"/>
    <pc:docChg chg="addSld delSld modSld sldOrd">
      <pc:chgData name="Guest User" userId="S::urn:spo:anon#7972ef6d5cb88bbf040dd56db7e78dfd914f414f7c565a8aa1def5b617ec7416::" providerId="AD" clId="Web-{4543E6D3-3EC6-4BBE-85B3-20CE1D2907AF}" dt="2021-09-16T08:59:13.079" v="181" actId="1076"/>
      <pc:docMkLst>
        <pc:docMk/>
      </pc:docMkLst>
      <pc:sldChg chg="addSp modSp">
        <pc:chgData name="Guest User" userId="S::urn:spo:anon#7972ef6d5cb88bbf040dd56db7e78dfd914f414f7c565a8aa1def5b617ec7416::" providerId="AD" clId="Web-{4543E6D3-3EC6-4BBE-85B3-20CE1D2907AF}" dt="2021-09-16T08:59:13.079" v="181" actId="1076"/>
        <pc:sldMkLst>
          <pc:docMk/>
          <pc:sldMk cId="354614732" sldId="2036"/>
        </pc:sldMkLst>
        <pc:picChg chg="add mod">
          <ac:chgData name="Guest User" userId="S::urn:spo:anon#7972ef6d5cb88bbf040dd56db7e78dfd914f414f7c565a8aa1def5b617ec7416::" providerId="AD" clId="Web-{4543E6D3-3EC6-4BBE-85B3-20CE1D2907AF}" dt="2021-09-16T06:31:43.542" v="93" actId="1076"/>
          <ac:picMkLst>
            <pc:docMk/>
            <pc:sldMk cId="354614732" sldId="2036"/>
            <ac:picMk id="2" creationId="{D987D8AA-ED26-4D82-B545-FF908FFB86C0}"/>
          </ac:picMkLst>
        </pc:picChg>
        <pc:picChg chg="add mod modCrop">
          <ac:chgData name="Guest User" userId="S::urn:spo:anon#7972ef6d5cb88bbf040dd56db7e78dfd914f414f7c565a8aa1def5b617ec7416::" providerId="AD" clId="Web-{4543E6D3-3EC6-4BBE-85B3-20CE1D2907AF}" dt="2021-09-16T08:59:07.813" v="178" actId="1076"/>
          <ac:picMkLst>
            <pc:docMk/>
            <pc:sldMk cId="354614732" sldId="2036"/>
            <ac:picMk id="4" creationId="{6F455E20-3ECD-4D5E-B925-C3881EC648BB}"/>
          </ac:picMkLst>
        </pc:picChg>
        <pc:picChg chg="add mod modCrop">
          <ac:chgData name="Guest User" userId="S::urn:spo:anon#7972ef6d5cb88bbf040dd56db7e78dfd914f414f7c565a8aa1def5b617ec7416::" providerId="AD" clId="Web-{4543E6D3-3EC6-4BBE-85B3-20CE1D2907AF}" dt="2021-09-16T08:59:10.001" v="180" actId="1076"/>
          <ac:picMkLst>
            <pc:docMk/>
            <pc:sldMk cId="354614732" sldId="2036"/>
            <ac:picMk id="5" creationId="{D5996948-998E-425C-855F-00E6A158BA84}"/>
          </ac:picMkLst>
        </pc:picChg>
        <pc:picChg chg="add mod">
          <ac:chgData name="Guest User" userId="S::urn:spo:anon#7972ef6d5cb88bbf040dd56db7e78dfd914f414f7c565a8aa1def5b617ec7416::" providerId="AD" clId="Web-{4543E6D3-3EC6-4BBE-85B3-20CE1D2907AF}" dt="2021-09-16T08:59:08.969" v="179" actId="1076"/>
          <ac:picMkLst>
            <pc:docMk/>
            <pc:sldMk cId="354614732" sldId="2036"/>
            <ac:picMk id="7" creationId="{3ED7A297-2EF4-494E-8D58-B778D81F381C}"/>
          </ac:picMkLst>
        </pc:picChg>
        <pc:picChg chg="add mod">
          <ac:chgData name="Guest User" userId="S::urn:spo:anon#7972ef6d5cb88bbf040dd56db7e78dfd914f414f7c565a8aa1def5b617ec7416::" providerId="AD" clId="Web-{4543E6D3-3EC6-4BBE-85B3-20CE1D2907AF}" dt="2021-09-16T06:31:41.495" v="92" actId="1076"/>
          <ac:picMkLst>
            <pc:docMk/>
            <pc:sldMk cId="354614732" sldId="2036"/>
            <ac:picMk id="8" creationId="{BD6B1007-8D3C-4F32-ACE7-D76824820EF7}"/>
          </ac:picMkLst>
        </pc:picChg>
        <pc:picChg chg="add mod">
          <ac:chgData name="Guest User" userId="S::urn:spo:anon#7972ef6d5cb88bbf040dd56db7e78dfd914f414f7c565a8aa1def5b617ec7416::" providerId="AD" clId="Web-{4543E6D3-3EC6-4BBE-85B3-20CE1D2907AF}" dt="2021-09-16T08:59:13.079" v="181" actId="1076"/>
          <ac:picMkLst>
            <pc:docMk/>
            <pc:sldMk cId="354614732" sldId="2036"/>
            <ac:picMk id="9" creationId="{F883998D-EBA2-4229-9DF4-A0A26BCA64A7}"/>
          </ac:picMkLst>
        </pc:picChg>
        <pc:picChg chg="mod">
          <ac:chgData name="Guest User" userId="S::urn:spo:anon#7972ef6d5cb88bbf040dd56db7e78dfd914f414f7c565a8aa1def5b617ec7416::" providerId="AD" clId="Web-{4543E6D3-3EC6-4BBE-85B3-20CE1D2907AF}" dt="2021-09-16T06:28:43.927" v="75" actId="1076"/>
          <ac:picMkLst>
            <pc:docMk/>
            <pc:sldMk cId="354614732" sldId="2036"/>
            <ac:picMk id="14" creationId="{86070FE2-5DCB-4DCD-BEF4-1F77AC331C7C}"/>
          </ac:picMkLst>
        </pc:picChg>
        <pc:picChg chg="mod">
          <ac:chgData name="Guest User" userId="S::urn:spo:anon#7972ef6d5cb88bbf040dd56db7e78dfd914f414f7c565a8aa1def5b617ec7416::" providerId="AD" clId="Web-{4543E6D3-3EC6-4BBE-85B3-20CE1D2907AF}" dt="2021-09-16T06:34:45.907" v="103" actId="1076"/>
          <ac:picMkLst>
            <pc:docMk/>
            <pc:sldMk cId="354614732" sldId="2036"/>
            <ac:picMk id="15" creationId="{6444D8BC-9909-45BC-BE51-3E72C964EFBA}"/>
          </ac:picMkLst>
        </pc:picChg>
        <pc:picChg chg="mod">
          <ac:chgData name="Guest User" userId="S::urn:spo:anon#7972ef6d5cb88bbf040dd56db7e78dfd914f414f7c565a8aa1def5b617ec7416::" providerId="AD" clId="Web-{4543E6D3-3EC6-4BBE-85B3-20CE1D2907AF}" dt="2021-09-16T06:31:48.323" v="95" actId="1076"/>
          <ac:picMkLst>
            <pc:docMk/>
            <pc:sldMk cId="354614732" sldId="2036"/>
            <ac:picMk id="16" creationId="{73239B44-1CBA-4628-BA53-A4388B357B94}"/>
          </ac:picMkLst>
        </pc:picChg>
        <pc:picChg chg="mod">
          <ac:chgData name="Guest User" userId="S::urn:spo:anon#7972ef6d5cb88bbf040dd56db7e78dfd914f414f7c565a8aa1def5b617ec7416::" providerId="AD" clId="Web-{4543E6D3-3EC6-4BBE-85B3-20CE1D2907AF}" dt="2021-09-16T06:28:47.146" v="78" actId="1076"/>
          <ac:picMkLst>
            <pc:docMk/>
            <pc:sldMk cId="354614732" sldId="2036"/>
            <ac:picMk id="17" creationId="{DBDA0362-B60F-4422-942D-7D63FD886D9D}"/>
          </ac:picMkLst>
        </pc:picChg>
        <pc:picChg chg="mod">
          <ac:chgData name="Guest User" userId="S::urn:spo:anon#7972ef6d5cb88bbf040dd56db7e78dfd914f414f7c565a8aa1def5b617ec7416::" providerId="AD" clId="Web-{4543E6D3-3EC6-4BBE-85B3-20CE1D2907AF}" dt="2021-09-16T08:59:06.423" v="177" actId="1076"/>
          <ac:picMkLst>
            <pc:docMk/>
            <pc:sldMk cId="354614732" sldId="2036"/>
            <ac:picMk id="18" creationId="{6E0C576E-E5A3-4B8D-933D-B126A3E8DD91}"/>
          </ac:picMkLst>
        </pc:picChg>
        <pc:picChg chg="mod">
          <ac:chgData name="Guest User" userId="S::urn:spo:anon#7972ef6d5cb88bbf040dd56db7e78dfd914f414f7c565a8aa1def5b617ec7416::" providerId="AD" clId="Web-{4543E6D3-3EC6-4BBE-85B3-20CE1D2907AF}" dt="2021-09-16T06:31:46.073" v="94" actId="1076"/>
          <ac:picMkLst>
            <pc:docMk/>
            <pc:sldMk cId="354614732" sldId="2036"/>
            <ac:picMk id="19" creationId="{CCC634F9-C025-4866-8818-F6BCAC584BCD}"/>
          </ac:picMkLst>
        </pc:picChg>
        <pc:picChg chg="mod">
          <ac:chgData name="Guest User" userId="S::urn:spo:anon#7972ef6d5cb88bbf040dd56db7e78dfd914f414f7c565a8aa1def5b617ec7416::" providerId="AD" clId="Web-{4543E6D3-3EC6-4BBE-85B3-20CE1D2907AF}" dt="2021-09-16T06:29:09.334" v="90" actId="1076"/>
          <ac:picMkLst>
            <pc:docMk/>
            <pc:sldMk cId="354614732" sldId="2036"/>
            <ac:picMk id="20" creationId="{509304ED-B210-432B-9FE4-BAD679AFDB50}"/>
          </ac:picMkLst>
        </pc:picChg>
      </pc:sldChg>
      <pc:sldChg chg="del">
        <pc:chgData name="Guest User" userId="S::urn:spo:anon#7972ef6d5cb88bbf040dd56db7e78dfd914f414f7c565a8aa1def5b617ec7416::" providerId="AD" clId="Web-{4543E6D3-3EC6-4BBE-85B3-20CE1D2907AF}" dt="2021-09-16T08:56:40.372" v="174"/>
        <pc:sldMkLst>
          <pc:docMk/>
          <pc:sldMk cId="1937281412" sldId="2086"/>
        </pc:sldMkLst>
      </pc:sldChg>
      <pc:sldChg chg="ord">
        <pc:chgData name="Guest User" userId="S::urn:spo:anon#7972ef6d5cb88bbf040dd56db7e78dfd914f414f7c565a8aa1def5b617ec7416::" providerId="AD" clId="Web-{4543E6D3-3EC6-4BBE-85B3-20CE1D2907AF}" dt="2021-09-16T06:06:28.724" v="6"/>
        <pc:sldMkLst>
          <pc:docMk/>
          <pc:sldMk cId="3607736847" sldId="2093"/>
        </pc:sldMkLst>
      </pc:sldChg>
      <pc:sldChg chg="addSp delSp modSp new mod ord setBg">
        <pc:chgData name="Guest User" userId="S::urn:spo:anon#7972ef6d5cb88bbf040dd56db7e78dfd914f414f7c565a8aa1def5b617ec7416::" providerId="AD" clId="Web-{4543E6D3-3EC6-4BBE-85B3-20CE1D2907AF}" dt="2021-09-16T08:45:13.574" v="150"/>
        <pc:sldMkLst>
          <pc:docMk/>
          <pc:sldMk cId="1167876342" sldId="2127"/>
        </pc:sldMkLst>
        <pc:spChg chg="del">
          <ac:chgData name="Guest User" userId="S::urn:spo:anon#7972ef6d5cb88bbf040dd56db7e78dfd914f414f7c565a8aa1def5b617ec7416::" providerId="AD" clId="Web-{4543E6D3-3EC6-4BBE-85B3-20CE1D2907AF}" dt="2021-09-16T08:29:57.028" v="110"/>
          <ac:spMkLst>
            <pc:docMk/>
            <pc:sldMk cId="1167876342" sldId="2127"/>
            <ac:spMk id="2" creationId="{0A9AACD9-E030-47F9-9C1C-1CCE488CEA42}"/>
          </ac:spMkLst>
        </pc:spChg>
        <pc:spChg chg="add del">
          <ac:chgData name="Guest User" userId="S::urn:spo:anon#7972ef6d5cb88bbf040dd56db7e78dfd914f414f7c565a8aa1def5b617ec7416::" providerId="AD" clId="Web-{4543E6D3-3EC6-4BBE-85B3-20CE1D2907AF}" dt="2021-09-16T08:33:17.642" v="132"/>
          <ac:spMkLst>
            <pc:docMk/>
            <pc:sldMk cId="1167876342" sldId="2127"/>
            <ac:spMk id="5" creationId="{32BC26D8-82FB-445E-AA49-62A77D7C1EE0}"/>
          </ac:spMkLst>
        </pc:spChg>
        <pc:spChg chg="add del">
          <ac:chgData name="Guest User" userId="S::urn:spo:anon#7972ef6d5cb88bbf040dd56db7e78dfd914f414f7c565a8aa1def5b617ec7416::" providerId="AD" clId="Web-{4543E6D3-3EC6-4BBE-85B3-20CE1D2907AF}" dt="2021-09-16T08:33:17.642" v="132"/>
          <ac:spMkLst>
            <pc:docMk/>
            <pc:sldMk cId="1167876342" sldId="2127"/>
            <ac:spMk id="6" creationId="{CB44330D-EA18-4254-AA95-EB49948539B8}"/>
          </ac:spMkLst>
        </pc:spChg>
        <pc:spChg chg="add del">
          <ac:chgData name="Guest User" userId="S::urn:spo:anon#7972ef6d5cb88bbf040dd56db7e78dfd914f414f7c565a8aa1def5b617ec7416::" providerId="AD" clId="Web-{4543E6D3-3EC6-4BBE-85B3-20CE1D2907AF}" dt="2021-09-16T08:33:12.329" v="131"/>
          <ac:spMkLst>
            <pc:docMk/>
            <pc:sldMk cId="1167876342" sldId="2127"/>
            <ac:spMk id="7" creationId="{EAF2E44A-812D-49A4-B580-4C4888B6F2BA}"/>
          </ac:spMkLst>
        </pc:spChg>
        <pc:spChg chg="add del">
          <ac:chgData name="Guest User" userId="S::urn:spo:anon#7972ef6d5cb88bbf040dd56db7e78dfd914f414f7c565a8aa1def5b617ec7416::" providerId="AD" clId="Web-{4543E6D3-3EC6-4BBE-85B3-20CE1D2907AF}" dt="2021-09-16T08:31:35.264" v="119"/>
          <ac:spMkLst>
            <pc:docMk/>
            <pc:sldMk cId="1167876342" sldId="2127"/>
            <ac:spMk id="8" creationId="{0B761509-3B9A-49A6-A84B-C3D86811697D}"/>
          </ac:spMkLst>
        </pc:spChg>
        <pc:spChg chg="add del">
          <ac:chgData name="Guest User" userId="S::urn:spo:anon#7972ef6d5cb88bbf040dd56db7e78dfd914f414f7c565a8aa1def5b617ec7416::" providerId="AD" clId="Web-{4543E6D3-3EC6-4BBE-85B3-20CE1D2907AF}" dt="2021-09-16T08:31:35.264" v="119"/>
          <ac:spMkLst>
            <pc:docMk/>
            <pc:sldMk cId="1167876342" sldId="2127"/>
            <ac:spMk id="10" creationId="{91DE43FD-EB47-414A-B0AB-169B0FFFA527}"/>
          </ac:spMkLst>
        </pc:spChg>
        <pc:spChg chg="add del">
          <ac:chgData name="Guest User" userId="S::urn:spo:anon#7972ef6d5cb88bbf040dd56db7e78dfd914f414f7c565a8aa1def5b617ec7416::" providerId="AD" clId="Web-{4543E6D3-3EC6-4BBE-85B3-20CE1D2907AF}" dt="2021-09-16T08:45:13.574" v="150"/>
          <ac:spMkLst>
            <pc:docMk/>
            <pc:sldMk cId="1167876342" sldId="2127"/>
            <ac:spMk id="11" creationId="{32BC26D8-82FB-445E-AA49-62A77D7C1EE0}"/>
          </ac:spMkLst>
        </pc:spChg>
        <pc:spChg chg="add del">
          <ac:chgData name="Guest User" userId="S::urn:spo:anon#7972ef6d5cb88bbf040dd56db7e78dfd914f414f7c565a8aa1def5b617ec7416::" providerId="AD" clId="Web-{4543E6D3-3EC6-4BBE-85B3-20CE1D2907AF}" dt="2021-09-16T08:45:13.574" v="150"/>
          <ac:spMkLst>
            <pc:docMk/>
            <pc:sldMk cId="1167876342" sldId="2127"/>
            <ac:spMk id="13" creationId="{CB44330D-EA18-4254-AA95-EB49948539B8}"/>
          </ac:spMkLst>
        </pc:spChg>
        <pc:spChg chg="add del">
          <ac:chgData name="Guest User" userId="S::urn:spo:anon#7972ef6d5cb88bbf040dd56db7e78dfd914f414f7c565a8aa1def5b617ec7416::" providerId="AD" clId="Web-{4543E6D3-3EC6-4BBE-85B3-20CE1D2907AF}" dt="2021-09-16T08:43:58.994" v="141"/>
          <ac:spMkLst>
            <pc:docMk/>
            <pc:sldMk cId="1167876342" sldId="2127"/>
            <ac:spMk id="15" creationId="{F3060C83-F051-4F0E-ABAD-AA0DFC48B218}"/>
          </ac:spMkLst>
        </pc:spChg>
        <pc:spChg chg="add del">
          <ac:chgData name="Guest User" userId="S::urn:spo:anon#7972ef6d5cb88bbf040dd56db7e78dfd914f414f7c565a8aa1def5b617ec7416::" providerId="AD" clId="Web-{4543E6D3-3EC6-4BBE-85B3-20CE1D2907AF}" dt="2021-09-16T08:43:58.994" v="141"/>
          <ac:spMkLst>
            <pc:docMk/>
            <pc:sldMk cId="1167876342" sldId="2127"/>
            <ac:spMk id="16" creationId="{83C98ABE-055B-441F-B07E-44F97F083C39}"/>
          </ac:spMkLst>
        </pc:spChg>
        <pc:spChg chg="add del">
          <ac:chgData name="Guest User" userId="S::urn:spo:anon#7972ef6d5cb88bbf040dd56db7e78dfd914f414f7c565a8aa1def5b617ec7416::" providerId="AD" clId="Web-{4543E6D3-3EC6-4BBE-85B3-20CE1D2907AF}" dt="2021-09-16T08:43:58.994" v="141"/>
          <ac:spMkLst>
            <pc:docMk/>
            <pc:sldMk cId="1167876342" sldId="2127"/>
            <ac:spMk id="17" creationId="{29FDB030-9B49-4CED-8CCD-4D99382388AC}"/>
          </ac:spMkLst>
        </pc:spChg>
        <pc:spChg chg="add del">
          <ac:chgData name="Guest User" userId="S::urn:spo:anon#7972ef6d5cb88bbf040dd56db7e78dfd914f414f7c565a8aa1def5b617ec7416::" providerId="AD" clId="Web-{4543E6D3-3EC6-4BBE-85B3-20CE1D2907AF}" dt="2021-09-16T08:43:56.385" v="139"/>
          <ac:spMkLst>
            <pc:docMk/>
            <pc:sldMk cId="1167876342" sldId="2127"/>
            <ac:spMk id="18" creationId="{ED55A19D-297C-4231-AD1F-08EF9B4AA8F4}"/>
          </ac:spMkLst>
        </pc:spChg>
        <pc:spChg chg="add del">
          <ac:chgData name="Guest User" userId="S::urn:spo:anon#7972ef6d5cb88bbf040dd56db7e78dfd914f414f7c565a8aa1def5b617ec7416::" providerId="AD" clId="Web-{4543E6D3-3EC6-4BBE-85B3-20CE1D2907AF}" dt="2021-09-16T08:43:58.994" v="141"/>
          <ac:spMkLst>
            <pc:docMk/>
            <pc:sldMk cId="1167876342" sldId="2127"/>
            <ac:spMk id="19" creationId="{3783CA14-24A1-485C-8B30-D6A5D87987AD}"/>
          </ac:spMkLst>
        </pc:spChg>
        <pc:spChg chg="add del">
          <ac:chgData name="Guest User" userId="S::urn:spo:anon#7972ef6d5cb88bbf040dd56db7e78dfd914f414f7c565a8aa1def5b617ec7416::" providerId="AD" clId="Web-{4543E6D3-3EC6-4BBE-85B3-20CE1D2907AF}" dt="2021-09-16T08:43:56.385" v="139"/>
          <ac:spMkLst>
            <pc:docMk/>
            <pc:sldMk cId="1167876342" sldId="2127"/>
            <ac:spMk id="20" creationId="{EBAB6C56-3D38-4923-996E-BD474BBB91E9}"/>
          </ac:spMkLst>
        </pc:spChg>
        <pc:spChg chg="add del">
          <ac:chgData name="Guest User" userId="S::urn:spo:anon#7972ef6d5cb88bbf040dd56db7e78dfd914f414f7c565a8aa1def5b617ec7416::" providerId="AD" clId="Web-{4543E6D3-3EC6-4BBE-85B3-20CE1D2907AF}" dt="2021-09-16T08:43:58.994" v="141"/>
          <ac:spMkLst>
            <pc:docMk/>
            <pc:sldMk cId="1167876342" sldId="2127"/>
            <ac:spMk id="21" creationId="{9A97C86A-04D6-40F7-AE84-31AB43E6A846}"/>
          </ac:spMkLst>
        </pc:spChg>
        <pc:spChg chg="add del">
          <ac:chgData name="Guest User" userId="S::urn:spo:anon#7972ef6d5cb88bbf040dd56db7e78dfd914f414f7c565a8aa1def5b617ec7416::" providerId="AD" clId="Web-{4543E6D3-3EC6-4BBE-85B3-20CE1D2907AF}" dt="2021-09-16T08:43:56.385" v="139"/>
          <ac:spMkLst>
            <pc:docMk/>
            <pc:sldMk cId="1167876342" sldId="2127"/>
            <ac:spMk id="22" creationId="{20CD21DB-082D-417D-A5AB-FC838AF9D944}"/>
          </ac:spMkLst>
        </pc:spChg>
        <pc:spChg chg="add del">
          <ac:chgData name="Guest User" userId="S::urn:spo:anon#7972ef6d5cb88bbf040dd56db7e78dfd914f414f7c565a8aa1def5b617ec7416::" providerId="AD" clId="Web-{4543E6D3-3EC6-4BBE-85B3-20CE1D2907AF}" dt="2021-09-16T08:43:58.994" v="141"/>
          <ac:spMkLst>
            <pc:docMk/>
            <pc:sldMk cId="1167876342" sldId="2127"/>
            <ac:spMk id="23" creationId="{FF9F2414-84E8-453E-B1F3-389FDE8192D9}"/>
          </ac:spMkLst>
        </pc:spChg>
        <pc:spChg chg="add del">
          <ac:chgData name="Guest User" userId="S::urn:spo:anon#7972ef6d5cb88bbf040dd56db7e78dfd914f414f7c565a8aa1def5b617ec7416::" providerId="AD" clId="Web-{4543E6D3-3EC6-4BBE-85B3-20CE1D2907AF}" dt="2021-09-16T08:43:56.385" v="139"/>
          <ac:spMkLst>
            <pc:docMk/>
            <pc:sldMk cId="1167876342" sldId="2127"/>
            <ac:spMk id="24" creationId="{7BD8AB83-2763-4392-B4B9-049CDF1F6EA4}"/>
          </ac:spMkLst>
        </pc:spChg>
        <pc:spChg chg="add del">
          <ac:chgData name="Guest User" userId="S::urn:spo:anon#7972ef6d5cb88bbf040dd56db7e78dfd914f414f7c565a8aa1def5b617ec7416::" providerId="AD" clId="Web-{4543E6D3-3EC6-4BBE-85B3-20CE1D2907AF}" dt="2021-09-16T08:43:58.994" v="141"/>
          <ac:spMkLst>
            <pc:docMk/>
            <pc:sldMk cId="1167876342" sldId="2127"/>
            <ac:spMk id="25" creationId="{3ECA69A1-7536-43AC-85EF-C7106179F5ED}"/>
          </ac:spMkLst>
        </pc:spChg>
        <pc:spChg chg="add del">
          <ac:chgData name="Guest User" userId="S::urn:spo:anon#7972ef6d5cb88bbf040dd56db7e78dfd914f414f7c565a8aa1def5b617ec7416::" providerId="AD" clId="Web-{4543E6D3-3EC6-4BBE-85B3-20CE1D2907AF}" dt="2021-09-16T08:43:56.385" v="139"/>
          <ac:spMkLst>
            <pc:docMk/>
            <pc:sldMk cId="1167876342" sldId="2127"/>
            <ac:spMk id="26" creationId="{480F071C-C35C-4CE1-8EE5-8ED96E2F4E25}"/>
          </ac:spMkLst>
        </pc:spChg>
        <pc:spChg chg="add del">
          <ac:chgData name="Guest User" userId="S::urn:spo:anon#7972ef6d5cb88bbf040dd56db7e78dfd914f414f7c565a8aa1def5b617ec7416::" providerId="AD" clId="Web-{4543E6D3-3EC6-4BBE-85B3-20CE1D2907AF}" dt="2021-09-16T08:44:02.838" v="143"/>
          <ac:spMkLst>
            <pc:docMk/>
            <pc:sldMk cId="1167876342" sldId="2127"/>
            <ac:spMk id="27" creationId="{7EBFDB7D-DD97-44CE-AFFB-458781A3DB9B}"/>
          </ac:spMkLst>
        </pc:spChg>
        <pc:spChg chg="add del">
          <ac:chgData name="Guest User" userId="S::urn:spo:anon#7972ef6d5cb88bbf040dd56db7e78dfd914f414f7c565a8aa1def5b617ec7416::" providerId="AD" clId="Web-{4543E6D3-3EC6-4BBE-85B3-20CE1D2907AF}" dt="2021-09-16T08:43:56.385" v="139"/>
          <ac:spMkLst>
            <pc:docMk/>
            <pc:sldMk cId="1167876342" sldId="2127"/>
            <ac:spMk id="28" creationId="{CD97FAB4-59E0-4E65-B50B-867B14D2A067}"/>
          </ac:spMkLst>
        </pc:spChg>
        <pc:spChg chg="add del">
          <ac:chgData name="Guest User" userId="S::urn:spo:anon#7972ef6d5cb88bbf040dd56db7e78dfd914f414f7c565a8aa1def5b617ec7416::" providerId="AD" clId="Web-{4543E6D3-3EC6-4BBE-85B3-20CE1D2907AF}" dt="2021-09-16T08:44:02.838" v="143"/>
          <ac:spMkLst>
            <pc:docMk/>
            <pc:sldMk cId="1167876342" sldId="2127"/>
            <ac:spMk id="29" creationId="{50F864A1-23CF-4954-887F-3C4458622A68}"/>
          </ac:spMkLst>
        </pc:spChg>
        <pc:spChg chg="add del">
          <ac:chgData name="Guest User" userId="S::urn:spo:anon#7972ef6d5cb88bbf040dd56db7e78dfd914f414f7c565a8aa1def5b617ec7416::" providerId="AD" clId="Web-{4543E6D3-3EC6-4BBE-85B3-20CE1D2907AF}" dt="2021-09-16T08:43:56.385" v="139"/>
          <ac:spMkLst>
            <pc:docMk/>
            <pc:sldMk cId="1167876342" sldId="2127"/>
            <ac:spMk id="30" creationId="{0D578F4B-2751-4FC2-8853-FAC5C59139C1}"/>
          </ac:spMkLst>
        </pc:spChg>
        <pc:spChg chg="add del">
          <ac:chgData name="Guest User" userId="S::urn:spo:anon#7972ef6d5cb88bbf040dd56db7e78dfd914f414f7c565a8aa1def5b617ec7416::" providerId="AD" clId="Web-{4543E6D3-3EC6-4BBE-85B3-20CE1D2907AF}" dt="2021-09-16T08:44:02.838" v="143"/>
          <ac:spMkLst>
            <pc:docMk/>
            <pc:sldMk cId="1167876342" sldId="2127"/>
            <ac:spMk id="31" creationId="{8D313E8C-7457-407E-BDA5-EACA44D38247}"/>
          </ac:spMkLst>
        </pc:spChg>
        <pc:spChg chg="add del">
          <ac:chgData name="Guest User" userId="S::urn:spo:anon#7972ef6d5cb88bbf040dd56db7e78dfd914f414f7c565a8aa1def5b617ec7416::" providerId="AD" clId="Web-{4543E6D3-3EC6-4BBE-85B3-20CE1D2907AF}" dt="2021-09-16T08:44:05.432" v="145"/>
          <ac:spMkLst>
            <pc:docMk/>
            <pc:sldMk cId="1167876342" sldId="2127"/>
            <ac:spMk id="32" creationId="{AB8C311F-7253-4AED-9701-7FC0708C41C7}"/>
          </ac:spMkLst>
        </pc:spChg>
        <pc:spChg chg="add del">
          <ac:chgData name="Guest User" userId="S::urn:spo:anon#7972ef6d5cb88bbf040dd56db7e78dfd914f414f7c565a8aa1def5b617ec7416::" providerId="AD" clId="Web-{4543E6D3-3EC6-4BBE-85B3-20CE1D2907AF}" dt="2021-09-16T08:44:05.432" v="145"/>
          <ac:spMkLst>
            <pc:docMk/>
            <pc:sldMk cId="1167876342" sldId="2127"/>
            <ac:spMk id="33" creationId="{E2384209-CB15-4CDF-9D31-C44FD9A3F20D}"/>
          </ac:spMkLst>
        </pc:spChg>
        <pc:spChg chg="add del">
          <ac:chgData name="Guest User" userId="S::urn:spo:anon#7972ef6d5cb88bbf040dd56db7e78dfd914f414f7c565a8aa1def5b617ec7416::" providerId="AD" clId="Web-{4543E6D3-3EC6-4BBE-85B3-20CE1D2907AF}" dt="2021-09-16T08:44:05.432" v="145"/>
          <ac:spMkLst>
            <pc:docMk/>
            <pc:sldMk cId="1167876342" sldId="2127"/>
            <ac:spMk id="34" creationId="{2633B3B5-CC90-43F0-8714-D31D1F3F0209}"/>
          </ac:spMkLst>
        </pc:spChg>
        <pc:spChg chg="add del">
          <ac:chgData name="Guest User" userId="S::urn:spo:anon#7972ef6d5cb88bbf040dd56db7e78dfd914f414f7c565a8aa1def5b617ec7416::" providerId="AD" clId="Web-{4543E6D3-3EC6-4BBE-85B3-20CE1D2907AF}" dt="2021-09-16T08:44:05.432" v="145"/>
          <ac:spMkLst>
            <pc:docMk/>
            <pc:sldMk cId="1167876342" sldId="2127"/>
            <ac:spMk id="35" creationId="{A8D57A06-A426-446D-B02C-A2DC6B62E45E}"/>
          </ac:spMkLst>
        </pc:spChg>
        <pc:spChg chg="add del">
          <ac:chgData name="Guest User" userId="S::urn:spo:anon#7972ef6d5cb88bbf040dd56db7e78dfd914f414f7c565a8aa1def5b617ec7416::" providerId="AD" clId="Web-{4543E6D3-3EC6-4BBE-85B3-20CE1D2907AF}" dt="2021-09-16T08:44:09.932" v="147"/>
          <ac:spMkLst>
            <pc:docMk/>
            <pc:sldMk cId="1167876342" sldId="2127"/>
            <ac:spMk id="36" creationId="{B9FF99BD-075F-4761-A995-6FC574BD25EA}"/>
          </ac:spMkLst>
        </pc:spChg>
        <pc:spChg chg="add del">
          <ac:chgData name="Guest User" userId="S::urn:spo:anon#7972ef6d5cb88bbf040dd56db7e78dfd914f414f7c565a8aa1def5b617ec7416::" providerId="AD" clId="Web-{4543E6D3-3EC6-4BBE-85B3-20CE1D2907AF}" dt="2021-09-16T08:44:09.932" v="147"/>
          <ac:spMkLst>
            <pc:docMk/>
            <pc:sldMk cId="1167876342" sldId="2127"/>
            <ac:spMk id="37" creationId="{A7B21A54-9BA3-4EA9-B460-5A829ADD9051}"/>
          </ac:spMkLst>
        </pc:spChg>
        <pc:spChg chg="add del">
          <ac:chgData name="Guest User" userId="S::urn:spo:anon#7972ef6d5cb88bbf040dd56db7e78dfd914f414f7c565a8aa1def5b617ec7416::" providerId="AD" clId="Web-{4543E6D3-3EC6-4BBE-85B3-20CE1D2907AF}" dt="2021-09-16T08:44:09.932" v="147"/>
          <ac:spMkLst>
            <pc:docMk/>
            <pc:sldMk cId="1167876342" sldId="2127"/>
            <ac:spMk id="38" creationId="{6FA8F714-B9D8-488A-8CCA-E9948FF913A9}"/>
          </ac:spMkLst>
        </pc:spChg>
        <pc:spChg chg="add del">
          <ac:chgData name="Guest User" userId="S::urn:spo:anon#7972ef6d5cb88bbf040dd56db7e78dfd914f414f7c565a8aa1def5b617ec7416::" providerId="AD" clId="Web-{4543E6D3-3EC6-4BBE-85B3-20CE1D2907AF}" dt="2021-09-16T08:45:13.574" v="149"/>
          <ac:spMkLst>
            <pc:docMk/>
            <pc:sldMk cId="1167876342" sldId="2127"/>
            <ac:spMk id="39" creationId="{32BC26D8-82FB-445E-AA49-62A77D7C1EE0}"/>
          </ac:spMkLst>
        </pc:spChg>
        <pc:spChg chg="add del">
          <ac:chgData name="Guest User" userId="S::urn:spo:anon#7972ef6d5cb88bbf040dd56db7e78dfd914f414f7c565a8aa1def5b617ec7416::" providerId="AD" clId="Web-{4543E6D3-3EC6-4BBE-85B3-20CE1D2907AF}" dt="2021-09-16T08:45:13.574" v="149"/>
          <ac:spMkLst>
            <pc:docMk/>
            <pc:sldMk cId="1167876342" sldId="2127"/>
            <ac:spMk id="40" creationId="{CB44330D-EA18-4254-AA95-EB49948539B8}"/>
          </ac:spMkLst>
        </pc:spChg>
        <pc:spChg chg="add">
          <ac:chgData name="Guest User" userId="S::urn:spo:anon#7972ef6d5cb88bbf040dd56db7e78dfd914f414f7c565a8aa1def5b617ec7416::" providerId="AD" clId="Web-{4543E6D3-3EC6-4BBE-85B3-20CE1D2907AF}" dt="2021-09-16T08:45:13.574" v="150"/>
          <ac:spMkLst>
            <pc:docMk/>
            <pc:sldMk cId="1167876342" sldId="2127"/>
            <ac:spMk id="41" creationId="{B775CD93-9DF2-48CB-9F57-1BCA9A46C7FA}"/>
          </ac:spMkLst>
        </pc:spChg>
        <pc:spChg chg="add">
          <ac:chgData name="Guest User" userId="S::urn:spo:anon#7972ef6d5cb88bbf040dd56db7e78dfd914f414f7c565a8aa1def5b617ec7416::" providerId="AD" clId="Web-{4543E6D3-3EC6-4BBE-85B3-20CE1D2907AF}" dt="2021-09-16T08:45:13.574" v="150"/>
          <ac:spMkLst>
            <pc:docMk/>
            <pc:sldMk cId="1167876342" sldId="2127"/>
            <ac:spMk id="42" creationId="{6166C6D1-23AC-49C4-BA07-238E4E9F8CEB}"/>
          </ac:spMkLst>
        </pc:spChg>
        <pc:grpChg chg="add del">
          <ac:chgData name="Guest User" userId="S::urn:spo:anon#7972ef6d5cb88bbf040dd56db7e78dfd914f414f7c565a8aa1def5b617ec7416::" providerId="AD" clId="Web-{4543E6D3-3EC6-4BBE-85B3-20CE1D2907AF}" dt="2021-09-16T08:31:35.264" v="119"/>
          <ac:grpSpMkLst>
            <pc:docMk/>
            <pc:sldMk cId="1167876342" sldId="2127"/>
            <ac:grpSpMk id="12" creationId="{58495BCC-CE77-4CC2-952E-846F41119FD5}"/>
          </ac:grpSpMkLst>
        </pc:grpChg>
        <pc:picChg chg="add del mod">
          <ac:chgData name="Guest User" userId="S::urn:spo:anon#7972ef6d5cb88bbf040dd56db7e78dfd914f414f7c565a8aa1def5b617ec7416::" providerId="AD" clId="Web-{4543E6D3-3EC6-4BBE-85B3-20CE1D2907AF}" dt="2021-09-16T08:32:44" v="123"/>
          <ac:picMkLst>
            <pc:docMk/>
            <pc:sldMk cId="1167876342" sldId="2127"/>
            <ac:picMk id="3" creationId="{0E6393F3-A7DF-4D9D-8F7B-0261DCED0640}"/>
          </ac:picMkLst>
        </pc:picChg>
        <pc:picChg chg="add mod">
          <ac:chgData name="Guest User" userId="S::urn:spo:anon#7972ef6d5cb88bbf040dd56db7e78dfd914f414f7c565a8aa1def5b617ec7416::" providerId="AD" clId="Web-{4543E6D3-3EC6-4BBE-85B3-20CE1D2907AF}" dt="2021-09-16T08:45:13.574" v="150"/>
          <ac:picMkLst>
            <pc:docMk/>
            <pc:sldMk cId="1167876342" sldId="2127"/>
            <ac:picMk id="4" creationId="{1652D63B-8D14-4807-A192-2F54AAABAAE9}"/>
          </ac:picMkLst>
        </pc:picChg>
      </pc:sldChg>
      <pc:sldChg chg="addSp delSp modSp add ord replId">
        <pc:chgData name="Guest User" userId="S::urn:spo:anon#7972ef6d5cb88bbf040dd56db7e78dfd914f414f7c565a8aa1def5b617ec7416::" providerId="AD" clId="Web-{4543E6D3-3EC6-4BBE-85B3-20CE1D2907AF}" dt="2021-09-16T08:47:35.328" v="173" actId="20577"/>
        <pc:sldMkLst>
          <pc:docMk/>
          <pc:sldMk cId="1447790736" sldId="2128"/>
        </pc:sldMkLst>
        <pc:spChg chg="mod">
          <ac:chgData name="Guest User" userId="S::urn:spo:anon#7972ef6d5cb88bbf040dd56db7e78dfd914f414f7c565a8aa1def5b617ec7416::" providerId="AD" clId="Web-{4543E6D3-3EC6-4BBE-85B3-20CE1D2907AF}" dt="2021-09-16T08:47:35.328" v="173" actId="20577"/>
          <ac:spMkLst>
            <pc:docMk/>
            <pc:sldMk cId="1447790736" sldId="2128"/>
            <ac:spMk id="5" creationId="{CF445AD4-6768-4BB5-B714-B227E6581B58}"/>
          </ac:spMkLst>
        </pc:spChg>
        <pc:picChg chg="del">
          <ac:chgData name="Guest User" userId="S::urn:spo:anon#7972ef6d5cb88bbf040dd56db7e78dfd914f414f7c565a8aa1def5b617ec7416::" providerId="AD" clId="Web-{4543E6D3-3EC6-4BBE-85B3-20CE1D2907AF}" dt="2021-09-16T08:45:57.731" v="153"/>
          <ac:picMkLst>
            <pc:docMk/>
            <pc:sldMk cId="1447790736" sldId="2128"/>
            <ac:picMk id="2" creationId="{163FFB58-94C3-43BD-8BBE-D19B6EACECD6}"/>
          </ac:picMkLst>
        </pc:picChg>
        <pc:picChg chg="add del mod">
          <ac:chgData name="Guest User" userId="S::urn:spo:anon#7972ef6d5cb88bbf040dd56db7e78dfd914f414f7c565a8aa1def5b617ec7416::" providerId="AD" clId="Web-{4543E6D3-3EC6-4BBE-85B3-20CE1D2907AF}" dt="2021-09-16T08:46:12.779" v="159"/>
          <ac:picMkLst>
            <pc:docMk/>
            <pc:sldMk cId="1447790736" sldId="2128"/>
            <ac:picMk id="3" creationId="{B43F329F-AB66-4691-8A06-4A6651148513}"/>
          </ac:picMkLst>
        </pc:picChg>
        <pc:picChg chg="add mod">
          <ac:chgData name="Guest User" userId="S::urn:spo:anon#7972ef6d5cb88bbf040dd56db7e78dfd914f414f7c565a8aa1def5b617ec7416::" providerId="AD" clId="Web-{4543E6D3-3EC6-4BBE-85B3-20CE1D2907AF}" dt="2021-09-16T08:46:41.545" v="168" actId="1076"/>
          <ac:picMkLst>
            <pc:docMk/>
            <pc:sldMk cId="1447790736" sldId="2128"/>
            <ac:picMk id="4" creationId="{261078CD-29A1-41F4-8A2F-43C08C1D86CF}"/>
          </ac:picMkLst>
        </pc:picChg>
      </pc:sldChg>
    </pc:docChg>
  </pc:docChgLst>
  <pc:docChgLst>
    <pc:chgData name="Milena Rodriguez Montecinos" userId="S::milena.rodriguez@fundacion-jala.org::b73682f9-7af8-4c04-95cd-0f58629184c3" providerId="AD" clId="Web-{7BC42124-A1B0-4F56-AD83-D96332AD9931}"/>
    <pc:docChg chg="addSld delSld modSld sldOrd">
      <pc:chgData name="Milena Rodriguez Montecinos" userId="S::milena.rodriguez@fundacion-jala.org::b73682f9-7af8-4c04-95cd-0f58629184c3" providerId="AD" clId="Web-{7BC42124-A1B0-4F56-AD83-D96332AD9931}" dt="2021-09-16T13:56:34.990" v="67" actId="14100"/>
      <pc:docMkLst>
        <pc:docMk/>
      </pc:docMkLst>
      <pc:sldChg chg="modSp">
        <pc:chgData name="Milena Rodriguez Montecinos" userId="S::milena.rodriguez@fundacion-jala.org::b73682f9-7af8-4c04-95cd-0f58629184c3" providerId="AD" clId="Web-{7BC42124-A1B0-4F56-AD83-D96332AD9931}" dt="2021-09-16T13:56:34.990" v="67" actId="14100"/>
        <pc:sldMkLst>
          <pc:docMk/>
          <pc:sldMk cId="404798271" sldId="2042"/>
        </pc:sldMkLst>
        <pc:picChg chg="mod">
          <ac:chgData name="Milena Rodriguez Montecinos" userId="S::milena.rodriguez@fundacion-jala.org::b73682f9-7af8-4c04-95cd-0f58629184c3" providerId="AD" clId="Web-{7BC42124-A1B0-4F56-AD83-D96332AD9931}" dt="2021-09-16T13:56:34.990" v="67" actId="14100"/>
          <ac:picMkLst>
            <pc:docMk/>
            <pc:sldMk cId="404798271" sldId="2042"/>
            <ac:picMk id="2" creationId="{D64305E5-D7BC-40F9-86C9-F2F5711E57DA}"/>
          </ac:picMkLst>
        </pc:picChg>
      </pc:sldChg>
      <pc:sldChg chg="ord">
        <pc:chgData name="Milena Rodriguez Montecinos" userId="S::milena.rodriguez@fundacion-jala.org::b73682f9-7af8-4c04-95cd-0f58629184c3" providerId="AD" clId="Web-{7BC42124-A1B0-4F56-AD83-D96332AD9931}" dt="2021-09-16T13:55:09.487" v="66"/>
        <pc:sldMkLst>
          <pc:docMk/>
          <pc:sldMk cId="157039660" sldId="2047"/>
        </pc:sldMkLst>
      </pc:sldChg>
      <pc:sldChg chg="del">
        <pc:chgData name="Milena Rodriguez Montecinos" userId="S::milena.rodriguez@fundacion-jala.org::b73682f9-7af8-4c04-95cd-0f58629184c3" providerId="AD" clId="Web-{7BC42124-A1B0-4F56-AD83-D96332AD9931}" dt="2021-09-16T13:54:10.360" v="59"/>
        <pc:sldMkLst>
          <pc:docMk/>
          <pc:sldMk cId="73563842" sldId="2048"/>
        </pc:sldMkLst>
      </pc:sldChg>
      <pc:sldChg chg="del">
        <pc:chgData name="Milena Rodriguez Montecinos" userId="S::milena.rodriguez@fundacion-jala.org::b73682f9-7af8-4c04-95cd-0f58629184c3" providerId="AD" clId="Web-{7BC42124-A1B0-4F56-AD83-D96332AD9931}" dt="2021-09-16T13:54:08.563" v="58"/>
        <pc:sldMkLst>
          <pc:docMk/>
          <pc:sldMk cId="4059020091" sldId="2051"/>
        </pc:sldMkLst>
      </pc:sldChg>
      <pc:sldChg chg="del">
        <pc:chgData name="Milena Rodriguez Montecinos" userId="S::milena.rodriguez@fundacion-jala.org::b73682f9-7af8-4c04-95cd-0f58629184c3" providerId="AD" clId="Web-{7BC42124-A1B0-4F56-AD83-D96332AD9931}" dt="2021-09-16T13:53:47.765" v="54"/>
        <pc:sldMkLst>
          <pc:docMk/>
          <pc:sldMk cId="3186851509" sldId="2053"/>
        </pc:sldMkLst>
      </pc:sldChg>
      <pc:sldChg chg="del">
        <pc:chgData name="Milena Rodriguez Montecinos" userId="S::milena.rodriguez@fundacion-jala.org::b73682f9-7af8-4c04-95cd-0f58629184c3" providerId="AD" clId="Web-{7BC42124-A1B0-4F56-AD83-D96332AD9931}" dt="2021-09-16T13:53:52.859" v="55"/>
        <pc:sldMkLst>
          <pc:docMk/>
          <pc:sldMk cId="3341830713" sldId="2054"/>
        </pc:sldMkLst>
      </pc:sldChg>
      <pc:sldChg chg="del">
        <pc:chgData name="Milena Rodriguez Montecinos" userId="S::milena.rodriguez@fundacion-jala.org::b73682f9-7af8-4c04-95cd-0f58629184c3" providerId="AD" clId="Web-{7BC42124-A1B0-4F56-AD83-D96332AD9931}" dt="2021-09-16T13:54:03" v="56"/>
        <pc:sldMkLst>
          <pc:docMk/>
          <pc:sldMk cId="4276114053" sldId="2070"/>
        </pc:sldMkLst>
      </pc:sldChg>
      <pc:sldChg chg="del">
        <pc:chgData name="Milena Rodriguez Montecinos" userId="S::milena.rodriguez@fundacion-jala.org::b73682f9-7af8-4c04-95cd-0f58629184c3" providerId="AD" clId="Web-{7BC42124-A1B0-4F56-AD83-D96332AD9931}" dt="2021-09-16T13:54:04.875" v="57"/>
        <pc:sldMkLst>
          <pc:docMk/>
          <pc:sldMk cId="1006853847" sldId="2072"/>
        </pc:sldMkLst>
      </pc:sldChg>
      <pc:sldChg chg="modSp">
        <pc:chgData name="Milena Rodriguez Montecinos" userId="S::milena.rodriguez@fundacion-jala.org::b73682f9-7af8-4c04-95cd-0f58629184c3" providerId="AD" clId="Web-{7BC42124-A1B0-4F56-AD83-D96332AD9931}" dt="2021-09-16T13:38:41.514" v="15" actId="14100"/>
        <pc:sldMkLst>
          <pc:docMk/>
          <pc:sldMk cId="56153613" sldId="2136"/>
        </pc:sldMkLst>
        <pc:picChg chg="mod">
          <ac:chgData name="Milena Rodriguez Montecinos" userId="S::milena.rodriguez@fundacion-jala.org::b73682f9-7af8-4c04-95cd-0f58629184c3" providerId="AD" clId="Web-{7BC42124-A1B0-4F56-AD83-D96332AD9931}" dt="2021-09-16T13:38:30.279" v="12" actId="14100"/>
          <ac:picMkLst>
            <pc:docMk/>
            <pc:sldMk cId="56153613" sldId="2136"/>
            <ac:picMk id="3" creationId="{ABC173F4-3015-435B-9F57-6751E5F43290}"/>
          </ac:picMkLst>
        </pc:picChg>
        <pc:picChg chg="mod">
          <ac:chgData name="Milena Rodriguez Montecinos" userId="S::milena.rodriguez@fundacion-jala.org::b73682f9-7af8-4c04-95cd-0f58629184c3" providerId="AD" clId="Web-{7BC42124-A1B0-4F56-AD83-D96332AD9931}" dt="2021-09-16T13:38:37.529" v="14" actId="14100"/>
          <ac:picMkLst>
            <pc:docMk/>
            <pc:sldMk cId="56153613" sldId="2136"/>
            <ac:picMk id="6" creationId="{DF93EFC4-CE77-460F-993E-25426DEA5D5F}"/>
          </ac:picMkLst>
        </pc:picChg>
        <pc:picChg chg="mod">
          <ac:chgData name="Milena Rodriguez Montecinos" userId="S::milena.rodriguez@fundacion-jala.org::b73682f9-7af8-4c04-95cd-0f58629184c3" providerId="AD" clId="Web-{7BC42124-A1B0-4F56-AD83-D96332AD9931}" dt="2021-09-16T13:38:32.764" v="13" actId="14100"/>
          <ac:picMkLst>
            <pc:docMk/>
            <pc:sldMk cId="56153613" sldId="2136"/>
            <ac:picMk id="7" creationId="{4BF0ABD6-944D-400E-A346-FE100FC2C317}"/>
          </ac:picMkLst>
        </pc:picChg>
        <pc:picChg chg="mod">
          <ac:chgData name="Milena Rodriguez Montecinos" userId="S::milena.rodriguez@fundacion-jala.org::b73682f9-7af8-4c04-95cd-0f58629184c3" providerId="AD" clId="Web-{7BC42124-A1B0-4F56-AD83-D96332AD9931}" dt="2021-09-16T13:38:41.514" v="15" actId="14100"/>
          <ac:picMkLst>
            <pc:docMk/>
            <pc:sldMk cId="56153613" sldId="2136"/>
            <ac:picMk id="9" creationId="{795CDAE3-012B-4DF6-9F62-1C43943F50E8}"/>
          </ac:picMkLst>
        </pc:picChg>
      </pc:sldChg>
      <pc:sldChg chg="addSp delSp modSp new mod setBg">
        <pc:chgData name="Milena Rodriguez Montecinos" userId="S::milena.rodriguez@fundacion-jala.org::b73682f9-7af8-4c04-95cd-0f58629184c3" providerId="AD" clId="Web-{7BC42124-A1B0-4F56-AD83-D96332AD9931}" dt="2021-09-16T13:41:52.021" v="22"/>
        <pc:sldMkLst>
          <pc:docMk/>
          <pc:sldMk cId="5859552" sldId="2143"/>
        </pc:sldMkLst>
        <pc:spChg chg="del">
          <ac:chgData name="Milena Rodriguez Montecinos" userId="S::milena.rodriguez@fundacion-jala.org::b73682f9-7af8-4c04-95cd-0f58629184c3" providerId="AD" clId="Web-{7BC42124-A1B0-4F56-AD83-D96332AD9931}" dt="2021-09-16T13:41:49.896" v="21"/>
          <ac:spMkLst>
            <pc:docMk/>
            <pc:sldMk cId="5859552" sldId="2143"/>
            <ac:spMk id="2" creationId="{E44EB2C0-BC62-4A1F-B3E5-BD3F398B1B70}"/>
          </ac:spMkLst>
        </pc:spChg>
        <pc:spChg chg="add">
          <ac:chgData name="Milena Rodriguez Montecinos" userId="S::milena.rodriguez@fundacion-jala.org::b73682f9-7af8-4c04-95cd-0f58629184c3" providerId="AD" clId="Web-{7BC42124-A1B0-4F56-AD83-D96332AD9931}" dt="2021-09-16T13:41:52.021" v="22"/>
          <ac:spMkLst>
            <pc:docMk/>
            <pc:sldMk cId="5859552" sldId="2143"/>
            <ac:spMk id="8" creationId="{42A4FC2C-047E-45A5-965D-8E1E3BF09BC6}"/>
          </ac:spMkLst>
        </pc:spChg>
        <pc:picChg chg="add mod ord modCrop">
          <ac:chgData name="Milena Rodriguez Montecinos" userId="S::milena.rodriguez@fundacion-jala.org::b73682f9-7af8-4c04-95cd-0f58629184c3" providerId="AD" clId="Web-{7BC42124-A1B0-4F56-AD83-D96332AD9931}" dt="2021-09-16T13:41:52.021" v="22"/>
          <ac:picMkLst>
            <pc:docMk/>
            <pc:sldMk cId="5859552" sldId="2143"/>
            <ac:picMk id="3" creationId="{E932C5FE-90A9-45CE-9930-2F0E9252D05E}"/>
          </ac:picMkLst>
        </pc:picChg>
      </pc:sldChg>
      <pc:sldChg chg="addSp delSp modSp new mod setBg">
        <pc:chgData name="Milena Rodriguez Montecinos" userId="S::milena.rodriguez@fundacion-jala.org::b73682f9-7af8-4c04-95cd-0f58629184c3" providerId="AD" clId="Web-{7BC42124-A1B0-4F56-AD83-D96332AD9931}" dt="2021-09-16T13:44:41.855" v="25"/>
        <pc:sldMkLst>
          <pc:docMk/>
          <pc:sldMk cId="1376130914" sldId="2144"/>
        </pc:sldMkLst>
        <pc:spChg chg="del">
          <ac:chgData name="Milena Rodriguez Montecinos" userId="S::milena.rodriguez@fundacion-jala.org::b73682f9-7af8-4c04-95cd-0f58629184c3" providerId="AD" clId="Web-{7BC42124-A1B0-4F56-AD83-D96332AD9931}" dt="2021-09-16T13:44:39.917" v="24"/>
          <ac:spMkLst>
            <pc:docMk/>
            <pc:sldMk cId="1376130914" sldId="2144"/>
            <ac:spMk id="2" creationId="{5736A344-3D92-4411-8481-C4153112C770}"/>
          </ac:spMkLst>
        </pc:spChg>
        <pc:spChg chg="add">
          <ac:chgData name="Milena Rodriguez Montecinos" userId="S::milena.rodriguez@fundacion-jala.org::b73682f9-7af8-4c04-95cd-0f58629184c3" providerId="AD" clId="Web-{7BC42124-A1B0-4F56-AD83-D96332AD9931}" dt="2021-09-16T13:44:41.855" v="25"/>
          <ac:spMkLst>
            <pc:docMk/>
            <pc:sldMk cId="1376130914" sldId="2144"/>
            <ac:spMk id="8" creationId="{42A4FC2C-047E-45A5-965D-8E1E3BF09BC6}"/>
          </ac:spMkLst>
        </pc:spChg>
        <pc:picChg chg="add mod ord modCrop">
          <ac:chgData name="Milena Rodriguez Montecinos" userId="S::milena.rodriguez@fundacion-jala.org::b73682f9-7af8-4c04-95cd-0f58629184c3" providerId="AD" clId="Web-{7BC42124-A1B0-4F56-AD83-D96332AD9931}" dt="2021-09-16T13:44:41.855" v="25"/>
          <ac:picMkLst>
            <pc:docMk/>
            <pc:sldMk cId="1376130914" sldId="2144"/>
            <ac:picMk id="3" creationId="{198EB6E3-2BA6-4385-8DDC-30E55E1E0EA5}"/>
          </ac:picMkLst>
        </pc:picChg>
      </pc:sldChg>
      <pc:sldChg chg="addSp delSp modSp new mod setBg">
        <pc:chgData name="Milena Rodriguez Montecinos" userId="S::milena.rodriguez@fundacion-jala.org::b73682f9-7af8-4c04-95cd-0f58629184c3" providerId="AD" clId="Web-{7BC42124-A1B0-4F56-AD83-D96332AD9931}" dt="2021-09-16T13:47:22.408" v="28"/>
        <pc:sldMkLst>
          <pc:docMk/>
          <pc:sldMk cId="179144637" sldId="2145"/>
        </pc:sldMkLst>
        <pc:spChg chg="del">
          <ac:chgData name="Milena Rodriguez Montecinos" userId="S::milena.rodriguez@fundacion-jala.org::b73682f9-7af8-4c04-95cd-0f58629184c3" providerId="AD" clId="Web-{7BC42124-A1B0-4F56-AD83-D96332AD9931}" dt="2021-09-16T13:47:20.001" v="27"/>
          <ac:spMkLst>
            <pc:docMk/>
            <pc:sldMk cId="179144637" sldId="2145"/>
            <ac:spMk id="2" creationId="{2DF1B125-E08B-4EDB-9066-A0BA1176C670}"/>
          </ac:spMkLst>
        </pc:spChg>
        <pc:spChg chg="add">
          <ac:chgData name="Milena Rodriguez Montecinos" userId="S::milena.rodriguez@fundacion-jala.org::b73682f9-7af8-4c04-95cd-0f58629184c3" providerId="AD" clId="Web-{7BC42124-A1B0-4F56-AD83-D96332AD9931}" dt="2021-09-16T13:47:22.408" v="28"/>
          <ac:spMkLst>
            <pc:docMk/>
            <pc:sldMk cId="179144637" sldId="2145"/>
            <ac:spMk id="8" creationId="{42A4FC2C-047E-45A5-965D-8E1E3BF09BC6}"/>
          </ac:spMkLst>
        </pc:spChg>
        <pc:picChg chg="add mod ord modCrop">
          <ac:chgData name="Milena Rodriguez Montecinos" userId="S::milena.rodriguez@fundacion-jala.org::b73682f9-7af8-4c04-95cd-0f58629184c3" providerId="AD" clId="Web-{7BC42124-A1B0-4F56-AD83-D96332AD9931}" dt="2021-09-16T13:47:22.408" v="28"/>
          <ac:picMkLst>
            <pc:docMk/>
            <pc:sldMk cId="179144637" sldId="2145"/>
            <ac:picMk id="3" creationId="{F8E0A635-CCEF-4469-8531-88B4DBC79DE9}"/>
          </ac:picMkLst>
        </pc:picChg>
      </pc:sldChg>
      <pc:sldChg chg="addSp delSp modSp new del mod setBg modClrScheme chgLayout">
        <pc:chgData name="Milena Rodriguez Montecinos" userId="S::milena.rodriguez@fundacion-jala.org::b73682f9-7af8-4c04-95cd-0f58629184c3" providerId="AD" clId="Web-{7BC42124-A1B0-4F56-AD83-D96332AD9931}" dt="2021-09-16T13:52:14.762" v="50"/>
        <pc:sldMkLst>
          <pc:docMk/>
          <pc:sldMk cId="2355392296" sldId="2146"/>
        </pc:sldMkLst>
        <pc:spChg chg="del mod ord">
          <ac:chgData name="Milena Rodriguez Montecinos" userId="S::milena.rodriguez@fundacion-jala.org::b73682f9-7af8-4c04-95cd-0f58629184c3" providerId="AD" clId="Web-{7BC42124-A1B0-4F56-AD83-D96332AD9931}" dt="2021-09-16T13:50:11.789" v="31"/>
          <ac:spMkLst>
            <pc:docMk/>
            <pc:sldMk cId="2355392296" sldId="2146"/>
            <ac:spMk id="2" creationId="{F11FB748-C03A-4889-8470-0905D5BE69E2}"/>
          </ac:spMkLst>
        </pc:spChg>
        <pc:spChg chg="add del mod">
          <ac:chgData name="Milena Rodriguez Montecinos" userId="S::milena.rodriguez@fundacion-jala.org::b73682f9-7af8-4c04-95cd-0f58629184c3" providerId="AD" clId="Web-{7BC42124-A1B0-4F56-AD83-D96332AD9931}" dt="2021-09-16T13:51:46.792" v="37"/>
          <ac:spMkLst>
            <pc:docMk/>
            <pc:sldMk cId="2355392296" sldId="2146"/>
            <ac:spMk id="4" creationId="{F03451C8-608B-470D-AE1A-AE8B0EAA3A98}"/>
          </ac:spMkLst>
        </pc:spChg>
        <pc:spChg chg="add">
          <ac:chgData name="Milena Rodriguez Montecinos" userId="S::milena.rodriguez@fundacion-jala.org::b73682f9-7af8-4c04-95cd-0f58629184c3" providerId="AD" clId="Web-{7BC42124-A1B0-4F56-AD83-D96332AD9931}" dt="2021-09-16T13:52:09.949" v="48"/>
          <ac:spMkLst>
            <pc:docMk/>
            <pc:sldMk cId="2355392296" sldId="2146"/>
            <ac:spMk id="5" creationId="{DE0BA6C3-E06F-455E-A402-67318C6C21ED}"/>
          </ac:spMkLst>
        </pc:spChg>
        <pc:spChg chg="add">
          <ac:chgData name="Milena Rodriguez Montecinos" userId="S::milena.rodriguez@fundacion-jala.org::b73682f9-7af8-4c04-95cd-0f58629184c3" providerId="AD" clId="Web-{7BC42124-A1B0-4F56-AD83-D96332AD9931}" dt="2021-09-16T13:50:31.414" v="34"/>
          <ac:spMkLst>
            <pc:docMk/>
            <pc:sldMk cId="2355392296" sldId="2146"/>
            <ac:spMk id="8" creationId="{69D184B2-2226-4E31-BCCB-444330767440}"/>
          </ac:spMkLst>
        </pc:spChg>
        <pc:spChg chg="add">
          <ac:chgData name="Milena Rodriguez Montecinos" userId="S::milena.rodriguez@fundacion-jala.org::b73682f9-7af8-4c04-95cd-0f58629184c3" providerId="AD" clId="Web-{7BC42124-A1B0-4F56-AD83-D96332AD9931}" dt="2021-09-16T13:50:31.414" v="34"/>
          <ac:spMkLst>
            <pc:docMk/>
            <pc:sldMk cId="2355392296" sldId="2146"/>
            <ac:spMk id="10" creationId="{1AC4D4E3-486A-464A-8EC8-D44881097267}"/>
          </ac:spMkLst>
        </pc:spChg>
        <pc:spChg chg="add">
          <ac:chgData name="Milena Rodriguez Montecinos" userId="S::milena.rodriguez@fundacion-jala.org::b73682f9-7af8-4c04-95cd-0f58629184c3" providerId="AD" clId="Web-{7BC42124-A1B0-4F56-AD83-D96332AD9931}" dt="2021-09-16T13:50:31.414" v="34"/>
          <ac:spMkLst>
            <pc:docMk/>
            <pc:sldMk cId="2355392296" sldId="2146"/>
            <ac:spMk id="12" creationId="{864DE13E-58EB-4475-B79C-0D4FC651239B}"/>
          </ac:spMkLst>
        </pc:spChg>
        <pc:picChg chg="add del mod">
          <ac:chgData name="Milena Rodriguez Montecinos" userId="S::milena.rodriguez@fundacion-jala.org::b73682f9-7af8-4c04-95cd-0f58629184c3" providerId="AD" clId="Web-{7BC42124-A1B0-4F56-AD83-D96332AD9931}" dt="2021-09-16T13:52:08.637" v="47"/>
          <ac:picMkLst>
            <pc:docMk/>
            <pc:sldMk cId="2355392296" sldId="2146"/>
            <ac:picMk id="3" creationId="{AF165EC3-14EC-4576-BDB8-57C8D69EDAAD}"/>
          </ac:picMkLst>
        </pc:picChg>
      </pc:sldChg>
      <pc:sldChg chg="addSp delSp modSp new mod setBg">
        <pc:chgData name="Milena Rodriguez Montecinos" userId="S::milena.rodriguez@fundacion-jala.org::b73682f9-7af8-4c04-95cd-0f58629184c3" providerId="AD" clId="Web-{7BC42124-A1B0-4F56-AD83-D96332AD9931}" dt="2021-09-16T13:52:23.356" v="53"/>
        <pc:sldMkLst>
          <pc:docMk/>
          <pc:sldMk cId="1398754918" sldId="2147"/>
        </pc:sldMkLst>
        <pc:spChg chg="del">
          <ac:chgData name="Milena Rodriguez Montecinos" userId="S::milena.rodriguez@fundacion-jala.org::b73682f9-7af8-4c04-95cd-0f58629184c3" providerId="AD" clId="Web-{7BC42124-A1B0-4F56-AD83-D96332AD9931}" dt="2021-09-16T13:52:16.871" v="51"/>
          <ac:spMkLst>
            <pc:docMk/>
            <pc:sldMk cId="1398754918" sldId="2147"/>
            <ac:spMk id="2" creationId="{03DB7449-01B8-4CB4-8CEB-72484F56849D}"/>
          </ac:spMkLst>
        </pc:spChg>
        <pc:spChg chg="add">
          <ac:chgData name="Milena Rodriguez Montecinos" userId="S::milena.rodriguez@fundacion-jala.org::b73682f9-7af8-4c04-95cd-0f58629184c3" providerId="AD" clId="Web-{7BC42124-A1B0-4F56-AD83-D96332AD9931}" dt="2021-09-16T13:52:23.356" v="53"/>
          <ac:spMkLst>
            <pc:docMk/>
            <pc:sldMk cId="1398754918" sldId="2147"/>
            <ac:spMk id="8" creationId="{D153EDB2-4AAD-43F4-AE78-4D326C813369}"/>
          </ac:spMkLst>
        </pc:spChg>
        <pc:grpChg chg="add">
          <ac:chgData name="Milena Rodriguez Montecinos" userId="S::milena.rodriguez@fundacion-jala.org::b73682f9-7af8-4c04-95cd-0f58629184c3" providerId="AD" clId="Web-{7BC42124-A1B0-4F56-AD83-D96332AD9931}" dt="2021-09-16T13:52:23.356" v="53"/>
          <ac:grpSpMkLst>
            <pc:docMk/>
            <pc:sldMk cId="1398754918" sldId="2147"/>
            <ac:grpSpMk id="10" creationId="{A3CB7779-72E2-4E92-AE18-6BBC335DD881}"/>
          </ac:grpSpMkLst>
        </pc:grpChg>
        <pc:picChg chg="add mod">
          <ac:chgData name="Milena Rodriguez Montecinos" userId="S::milena.rodriguez@fundacion-jala.org::b73682f9-7af8-4c04-95cd-0f58629184c3" providerId="AD" clId="Web-{7BC42124-A1B0-4F56-AD83-D96332AD9931}" dt="2021-09-16T13:52:23.356" v="53"/>
          <ac:picMkLst>
            <pc:docMk/>
            <pc:sldMk cId="1398754918" sldId="2147"/>
            <ac:picMk id="3" creationId="{1BE1CD41-C1B8-46C1-90CA-69B4BE3E02C8}"/>
          </ac:picMkLst>
        </pc:picChg>
      </pc:sldChg>
    </pc:docChg>
  </pc:docChgLst>
  <pc:docChgLst>
    <pc:chgData name="Edwin Patino Abasto" userId="S::edwin.patino@fundacion-jala.org::c72cc691-e5bf-4a3d-95cf-424cc2b70617" providerId="AD" clId="Web-{ECD027FC-5A7E-8E64-67FC-83B6A4CC3418}"/>
    <pc:docChg chg="modSld">
      <pc:chgData name="Edwin Patino Abasto" userId="S::edwin.patino@fundacion-jala.org::c72cc691-e5bf-4a3d-95cf-424cc2b70617" providerId="AD" clId="Web-{ECD027FC-5A7E-8E64-67FC-83B6A4CC3418}" dt="2021-09-16T01:45:31.595" v="3" actId="1076"/>
      <pc:docMkLst>
        <pc:docMk/>
      </pc:docMkLst>
      <pc:sldChg chg="modSp">
        <pc:chgData name="Edwin Patino Abasto" userId="S::edwin.patino@fundacion-jala.org::c72cc691-e5bf-4a3d-95cf-424cc2b70617" providerId="AD" clId="Web-{ECD027FC-5A7E-8E64-67FC-83B6A4CC3418}" dt="2021-09-16T01:45:31.595" v="3" actId="1076"/>
        <pc:sldMkLst>
          <pc:docMk/>
          <pc:sldMk cId="1912190430" sldId="2056"/>
        </pc:sldMkLst>
        <pc:spChg chg="mod">
          <ac:chgData name="Edwin Patino Abasto" userId="S::edwin.patino@fundacion-jala.org::c72cc691-e5bf-4a3d-95cf-424cc2b70617" providerId="AD" clId="Web-{ECD027FC-5A7E-8E64-67FC-83B6A4CC3418}" dt="2021-09-16T01:45:31.595" v="3" actId="1076"/>
          <ac:spMkLst>
            <pc:docMk/>
            <pc:sldMk cId="1912190430" sldId="2056"/>
            <ac:spMk id="7" creationId="{34561C5F-ADD8-4670-802C-1C568BE1AF6E}"/>
          </ac:spMkLst>
        </pc:spChg>
      </pc:sldChg>
    </pc:docChg>
  </pc:docChgLst>
  <pc:docChgLst>
    <pc:chgData name="Milena Rodriguez Montecinos" userId="S::milena.rodriguez@fundacion-jala.org::b73682f9-7af8-4c04-95cd-0f58629184c3" providerId="AD" clId="Web-{E0240E7B-DCA3-40A4-875C-7DE51DC8C956}"/>
    <pc:docChg chg="addSld modSld sldOrd">
      <pc:chgData name="Milena Rodriguez Montecinos" userId="S::milena.rodriguez@fundacion-jala.org::b73682f9-7af8-4c04-95cd-0f58629184c3" providerId="AD" clId="Web-{E0240E7B-DCA3-40A4-875C-7DE51DC8C956}" dt="2021-09-16T13:07:42.983" v="50" actId="14100"/>
      <pc:docMkLst>
        <pc:docMk/>
      </pc:docMkLst>
      <pc:sldChg chg="ord">
        <pc:chgData name="Milena Rodriguez Montecinos" userId="S::milena.rodriguez@fundacion-jala.org::b73682f9-7af8-4c04-95cd-0f58629184c3" providerId="AD" clId="Web-{E0240E7B-DCA3-40A4-875C-7DE51DC8C956}" dt="2021-09-16T12:53:04.921" v="2"/>
        <pc:sldMkLst>
          <pc:docMk/>
          <pc:sldMk cId="4059020091" sldId="2051"/>
        </pc:sldMkLst>
      </pc:sldChg>
      <pc:sldChg chg="ord">
        <pc:chgData name="Milena Rodriguez Montecinos" userId="S::milena.rodriguez@fundacion-jala.org::b73682f9-7af8-4c04-95cd-0f58629184c3" providerId="AD" clId="Web-{E0240E7B-DCA3-40A4-875C-7DE51DC8C956}" dt="2021-09-16T12:53:12.202" v="3"/>
        <pc:sldMkLst>
          <pc:docMk/>
          <pc:sldMk cId="3186851509" sldId="2053"/>
        </pc:sldMkLst>
      </pc:sldChg>
      <pc:sldChg chg="ord">
        <pc:chgData name="Milena Rodriguez Montecinos" userId="S::milena.rodriguez@fundacion-jala.org::b73682f9-7af8-4c04-95cd-0f58629184c3" providerId="AD" clId="Web-{E0240E7B-DCA3-40A4-875C-7DE51DC8C956}" dt="2021-09-16T12:53:13.358" v="4"/>
        <pc:sldMkLst>
          <pc:docMk/>
          <pc:sldMk cId="3341830713" sldId="2054"/>
        </pc:sldMkLst>
      </pc:sldChg>
      <pc:sldChg chg="ord">
        <pc:chgData name="Milena Rodriguez Montecinos" userId="S::milena.rodriguez@fundacion-jala.org::b73682f9-7af8-4c04-95cd-0f58629184c3" providerId="AD" clId="Web-{E0240E7B-DCA3-40A4-875C-7DE51DC8C956}" dt="2021-09-16T12:52:41.342" v="0"/>
        <pc:sldMkLst>
          <pc:docMk/>
          <pc:sldMk cId="4276114053" sldId="2070"/>
        </pc:sldMkLst>
      </pc:sldChg>
      <pc:sldChg chg="ord">
        <pc:chgData name="Milena Rodriguez Montecinos" userId="S::milena.rodriguez@fundacion-jala.org::b73682f9-7af8-4c04-95cd-0f58629184c3" providerId="AD" clId="Web-{E0240E7B-DCA3-40A4-875C-7DE51DC8C956}" dt="2021-09-16T12:52:46.076" v="1"/>
        <pc:sldMkLst>
          <pc:docMk/>
          <pc:sldMk cId="1006853847" sldId="2072"/>
        </pc:sldMkLst>
      </pc:sldChg>
      <pc:sldChg chg="addSp delSp modSp new mod setBg">
        <pc:chgData name="Milena Rodriguez Montecinos" userId="S::milena.rodriguez@fundacion-jala.org::b73682f9-7af8-4c04-95cd-0f58629184c3" providerId="AD" clId="Web-{E0240E7B-DCA3-40A4-875C-7DE51DC8C956}" dt="2021-09-16T12:59:33.262" v="12"/>
        <pc:sldMkLst>
          <pc:docMk/>
          <pc:sldMk cId="3907314024" sldId="2135"/>
        </pc:sldMkLst>
        <pc:spChg chg="del">
          <ac:chgData name="Milena Rodriguez Montecinos" userId="S::milena.rodriguez@fundacion-jala.org::b73682f9-7af8-4c04-95cd-0f58629184c3" providerId="AD" clId="Web-{E0240E7B-DCA3-40A4-875C-7DE51DC8C956}" dt="2021-09-16T12:59:11.809" v="6"/>
          <ac:spMkLst>
            <pc:docMk/>
            <pc:sldMk cId="3907314024" sldId="2135"/>
            <ac:spMk id="2" creationId="{66976459-DC25-4AD7-922D-1997DD486C50}"/>
          </ac:spMkLst>
        </pc:spChg>
        <pc:spChg chg="add">
          <ac:chgData name="Milena Rodriguez Montecinos" userId="S::milena.rodriguez@fundacion-jala.org::b73682f9-7af8-4c04-95cd-0f58629184c3" providerId="AD" clId="Web-{E0240E7B-DCA3-40A4-875C-7DE51DC8C956}" dt="2021-09-16T12:59:33.262" v="12"/>
          <ac:spMkLst>
            <pc:docMk/>
            <pc:sldMk cId="3907314024" sldId="2135"/>
            <ac:spMk id="8" creationId="{42A4FC2C-047E-45A5-965D-8E1E3BF09BC6}"/>
          </ac:spMkLst>
        </pc:spChg>
        <pc:picChg chg="add mod ord modCrop">
          <ac:chgData name="Milena Rodriguez Montecinos" userId="S::milena.rodriguez@fundacion-jala.org::b73682f9-7af8-4c04-95cd-0f58629184c3" providerId="AD" clId="Web-{E0240E7B-DCA3-40A4-875C-7DE51DC8C956}" dt="2021-09-16T12:59:33.262" v="12"/>
          <ac:picMkLst>
            <pc:docMk/>
            <pc:sldMk cId="3907314024" sldId="2135"/>
            <ac:picMk id="3" creationId="{7EA28F15-4A91-4383-BB6A-636DC8DC9834}"/>
          </ac:picMkLst>
        </pc:picChg>
      </pc:sldChg>
      <pc:sldChg chg="addSp delSp modSp new mod setBg">
        <pc:chgData name="Milena Rodriguez Montecinos" userId="S::milena.rodriguez@fundacion-jala.org::b73682f9-7af8-4c04-95cd-0f58629184c3" providerId="AD" clId="Web-{E0240E7B-DCA3-40A4-875C-7DE51DC8C956}" dt="2021-09-16T13:07:42.983" v="50" actId="14100"/>
        <pc:sldMkLst>
          <pc:docMk/>
          <pc:sldMk cId="56153613" sldId="2136"/>
        </pc:sldMkLst>
        <pc:spChg chg="del">
          <ac:chgData name="Milena Rodriguez Montecinos" userId="S::milena.rodriguez@fundacion-jala.org::b73682f9-7af8-4c04-95cd-0f58629184c3" providerId="AD" clId="Web-{E0240E7B-DCA3-40A4-875C-7DE51DC8C956}" dt="2021-09-16T13:02:43.504" v="14"/>
          <ac:spMkLst>
            <pc:docMk/>
            <pc:sldMk cId="56153613" sldId="2136"/>
            <ac:spMk id="2" creationId="{9527A809-C03D-42CA-A0C8-EC8F5A749B5C}"/>
          </ac:spMkLst>
        </pc:spChg>
        <pc:spChg chg="add del">
          <ac:chgData name="Milena Rodriguez Montecinos" userId="S::milena.rodriguez@fundacion-jala.org::b73682f9-7af8-4c04-95cd-0f58629184c3" providerId="AD" clId="Web-{E0240E7B-DCA3-40A4-875C-7DE51DC8C956}" dt="2021-09-16T13:04:26.195" v="28"/>
          <ac:spMkLst>
            <pc:docMk/>
            <pc:sldMk cId="56153613" sldId="2136"/>
            <ac:spMk id="4" creationId="{D1088261-78AF-4C33-8A8B-5575D6C43AED}"/>
          </ac:spMkLst>
        </pc:spChg>
        <pc:spChg chg="add del">
          <ac:chgData name="Milena Rodriguez Montecinos" userId="S::milena.rodriguez@fundacion-jala.org::b73682f9-7af8-4c04-95cd-0f58629184c3" providerId="AD" clId="Web-{E0240E7B-DCA3-40A4-875C-7DE51DC8C956}" dt="2021-09-16T13:04:26.117" v="27"/>
          <ac:spMkLst>
            <pc:docMk/>
            <pc:sldMk cId="56153613" sldId="2136"/>
            <ac:spMk id="5" creationId="{87F8449F-5739-40DE-A183-C713450E2751}"/>
          </ac:spMkLst>
        </pc:spChg>
        <pc:spChg chg="add del">
          <ac:chgData name="Milena Rodriguez Montecinos" userId="S::milena.rodriguez@fundacion-jala.org::b73682f9-7af8-4c04-95cd-0f58629184c3" providerId="AD" clId="Web-{E0240E7B-DCA3-40A4-875C-7DE51DC8C956}" dt="2021-09-16T13:02:51.473" v="16"/>
          <ac:spMkLst>
            <pc:docMk/>
            <pc:sldMk cId="56153613" sldId="2136"/>
            <ac:spMk id="8" creationId="{42A4FC2C-047E-45A5-965D-8E1E3BF09BC6}"/>
          </ac:spMkLst>
        </pc:spChg>
        <pc:picChg chg="add mod ord modCrop">
          <ac:chgData name="Milena Rodriguez Montecinos" userId="S::milena.rodriguez@fundacion-jala.org::b73682f9-7af8-4c04-95cd-0f58629184c3" providerId="AD" clId="Web-{E0240E7B-DCA3-40A4-875C-7DE51DC8C956}" dt="2021-09-16T13:07:42.983" v="50" actId="14100"/>
          <ac:picMkLst>
            <pc:docMk/>
            <pc:sldMk cId="56153613" sldId="2136"/>
            <ac:picMk id="3" creationId="{ABC173F4-3015-435B-9F57-6751E5F43290}"/>
          </ac:picMkLst>
        </pc:picChg>
        <pc:picChg chg="add mod">
          <ac:chgData name="Milena Rodriguez Montecinos" userId="S::milena.rodriguez@fundacion-jala.org::b73682f9-7af8-4c04-95cd-0f58629184c3" providerId="AD" clId="Web-{E0240E7B-DCA3-40A4-875C-7DE51DC8C956}" dt="2021-09-16T13:05:39.947" v="36" actId="14100"/>
          <ac:picMkLst>
            <pc:docMk/>
            <pc:sldMk cId="56153613" sldId="2136"/>
            <ac:picMk id="6" creationId="{DF93EFC4-CE77-460F-993E-25426DEA5D5F}"/>
          </ac:picMkLst>
        </pc:picChg>
        <pc:picChg chg="add mod">
          <ac:chgData name="Milena Rodriguez Montecinos" userId="S::milena.rodriguez@fundacion-jala.org::b73682f9-7af8-4c04-95cd-0f58629184c3" providerId="AD" clId="Web-{E0240E7B-DCA3-40A4-875C-7DE51DC8C956}" dt="2021-09-16T13:05:51.604" v="39" actId="14100"/>
          <ac:picMkLst>
            <pc:docMk/>
            <pc:sldMk cId="56153613" sldId="2136"/>
            <ac:picMk id="7" creationId="{4BF0ABD6-944D-400E-A346-FE100FC2C317}"/>
          </ac:picMkLst>
        </pc:picChg>
        <pc:picChg chg="add mod">
          <ac:chgData name="Milena Rodriguez Montecinos" userId="S::milena.rodriguez@fundacion-jala.org::b73682f9-7af8-4c04-95cd-0f58629184c3" providerId="AD" clId="Web-{E0240E7B-DCA3-40A4-875C-7DE51DC8C956}" dt="2021-09-16T13:06:23.715" v="46" actId="14100"/>
          <ac:picMkLst>
            <pc:docMk/>
            <pc:sldMk cId="56153613" sldId="2136"/>
            <ac:picMk id="9" creationId="{795CDAE3-012B-4DF6-9F62-1C43943F50E8}"/>
          </ac:picMkLst>
        </pc:picChg>
      </pc:sldChg>
      <pc:sldChg chg="addSp delSp modSp new mod setBg">
        <pc:chgData name="Milena Rodriguez Montecinos" userId="S::milena.rodriguez@fundacion-jala.org::b73682f9-7af8-4c04-95cd-0f58629184c3" providerId="AD" clId="Web-{E0240E7B-DCA3-40A4-875C-7DE51DC8C956}" dt="2021-09-16T13:07:26.951" v="49"/>
        <pc:sldMkLst>
          <pc:docMk/>
          <pc:sldMk cId="3976270409" sldId="2137"/>
        </pc:sldMkLst>
        <pc:spChg chg="del">
          <ac:chgData name="Milena Rodriguez Montecinos" userId="S::milena.rodriguez@fundacion-jala.org::b73682f9-7af8-4c04-95cd-0f58629184c3" providerId="AD" clId="Web-{E0240E7B-DCA3-40A4-875C-7DE51DC8C956}" dt="2021-09-16T13:07:23.842" v="48"/>
          <ac:spMkLst>
            <pc:docMk/>
            <pc:sldMk cId="3976270409" sldId="2137"/>
            <ac:spMk id="2" creationId="{F5F69BD3-704D-4EBB-83EC-E3107D41D516}"/>
          </ac:spMkLst>
        </pc:spChg>
        <pc:spChg chg="add">
          <ac:chgData name="Milena Rodriguez Montecinos" userId="S::milena.rodriguez@fundacion-jala.org::b73682f9-7af8-4c04-95cd-0f58629184c3" providerId="AD" clId="Web-{E0240E7B-DCA3-40A4-875C-7DE51DC8C956}" dt="2021-09-16T13:07:26.951" v="49"/>
          <ac:spMkLst>
            <pc:docMk/>
            <pc:sldMk cId="3976270409" sldId="2137"/>
            <ac:spMk id="8" creationId="{42A4FC2C-047E-45A5-965D-8E1E3BF09BC6}"/>
          </ac:spMkLst>
        </pc:spChg>
        <pc:picChg chg="add mod ord modCrop">
          <ac:chgData name="Milena Rodriguez Montecinos" userId="S::milena.rodriguez@fundacion-jala.org::b73682f9-7af8-4c04-95cd-0f58629184c3" providerId="AD" clId="Web-{E0240E7B-DCA3-40A4-875C-7DE51DC8C956}" dt="2021-09-16T13:07:26.951" v="49"/>
          <ac:picMkLst>
            <pc:docMk/>
            <pc:sldMk cId="3976270409" sldId="2137"/>
            <ac:picMk id="3" creationId="{0E3CE7B4-4D60-40F6-8F7C-A4E860D2EA06}"/>
          </ac:picMkLst>
        </pc:picChg>
      </pc:sldChg>
    </pc:docChg>
  </pc:docChgLst>
  <pc:docChgLst>
    <pc:chgData name="Cristian Torrico Vasquez" userId="S::cristian.torrico@fundacion-jala.org::49f6f00a-608c-44e7-94e1-3e765389ac9a" providerId="AD" clId="Web-{86AEC158-BA3A-45AC-9664-89B544F9F279}"/>
    <pc:docChg chg="addSld delSld modSld sldOrd">
      <pc:chgData name="Cristian Torrico Vasquez" userId="S::cristian.torrico@fundacion-jala.org::49f6f00a-608c-44e7-94e1-3e765389ac9a" providerId="AD" clId="Web-{86AEC158-BA3A-45AC-9664-89B544F9F279}" dt="2021-09-16T15:12:19.438" v="394" actId="1076"/>
      <pc:docMkLst>
        <pc:docMk/>
      </pc:docMkLst>
      <pc:sldChg chg="addSp delSp modSp">
        <pc:chgData name="Cristian Torrico Vasquez" userId="S::cristian.torrico@fundacion-jala.org::49f6f00a-608c-44e7-94e1-3e765389ac9a" providerId="AD" clId="Web-{86AEC158-BA3A-45AC-9664-89B544F9F279}" dt="2021-09-16T15:12:19.438" v="394" actId="1076"/>
        <pc:sldMkLst>
          <pc:docMk/>
          <pc:sldMk cId="738311694" sldId="2155"/>
        </pc:sldMkLst>
        <pc:spChg chg="add mod">
          <ac:chgData name="Cristian Torrico Vasquez" userId="S::cristian.torrico@fundacion-jala.org::49f6f00a-608c-44e7-94e1-3e765389ac9a" providerId="AD" clId="Web-{86AEC158-BA3A-45AC-9664-89B544F9F279}" dt="2021-09-16T15:11:51.140" v="388" actId="1076"/>
          <ac:spMkLst>
            <pc:docMk/>
            <pc:sldMk cId="738311694" sldId="2155"/>
            <ac:spMk id="8" creationId="{B9CF7835-17DC-47B7-A708-6737433202F4}"/>
          </ac:spMkLst>
        </pc:spChg>
        <pc:spChg chg="mod">
          <ac:chgData name="Cristian Torrico Vasquez" userId="S::cristian.torrico@fundacion-jala.org::49f6f00a-608c-44e7-94e1-3e765389ac9a" providerId="AD" clId="Web-{86AEC158-BA3A-45AC-9664-89B544F9F279}" dt="2021-09-16T15:12:19.438" v="394" actId="1076"/>
          <ac:spMkLst>
            <pc:docMk/>
            <pc:sldMk cId="738311694" sldId="2155"/>
            <ac:spMk id="10" creationId="{00000000-0000-0000-0000-000000000000}"/>
          </ac:spMkLst>
        </pc:spChg>
        <pc:spChg chg="mod">
          <ac:chgData name="Cristian Torrico Vasquez" userId="S::cristian.torrico@fundacion-jala.org::49f6f00a-608c-44e7-94e1-3e765389ac9a" providerId="AD" clId="Web-{86AEC158-BA3A-45AC-9664-89B544F9F279}" dt="2021-09-16T15:12:07.078" v="393" actId="1076"/>
          <ac:spMkLst>
            <pc:docMk/>
            <pc:sldMk cId="738311694" sldId="2155"/>
            <ac:spMk id="11" creationId="{00000000-0000-0000-0000-000000000000}"/>
          </ac:spMkLst>
        </pc:spChg>
        <pc:picChg chg="add del mod">
          <ac:chgData name="Cristian Torrico Vasquez" userId="S::cristian.torrico@fundacion-jala.org::49f6f00a-608c-44e7-94e1-3e765389ac9a" providerId="AD" clId="Web-{86AEC158-BA3A-45AC-9664-89B544F9F279}" dt="2021-09-16T14:46:54.163" v="84"/>
          <ac:picMkLst>
            <pc:docMk/>
            <pc:sldMk cId="738311694" sldId="2155"/>
            <ac:picMk id="2" creationId="{BB803C97-BD1C-4369-A339-CA4C51F6AE17}"/>
          </ac:picMkLst>
        </pc:picChg>
        <pc:picChg chg="mod">
          <ac:chgData name="Cristian Torrico Vasquez" userId="S::cristian.torrico@fundacion-jala.org::49f6f00a-608c-44e7-94e1-3e765389ac9a" providerId="AD" clId="Web-{86AEC158-BA3A-45AC-9664-89B544F9F279}" dt="2021-09-16T15:12:02.406" v="392" actId="1076"/>
          <ac:picMkLst>
            <pc:docMk/>
            <pc:sldMk cId="738311694" sldId="2155"/>
            <ac:picMk id="12" creationId="{D3EEE089-405B-4C6D-9548-6A4F1F31FC92}"/>
          </ac:picMkLst>
        </pc:picChg>
        <pc:picChg chg="del mod">
          <ac:chgData name="Cristian Torrico Vasquez" userId="S::cristian.torrico@fundacion-jala.org::49f6f00a-608c-44e7-94e1-3e765389ac9a" providerId="AD" clId="Web-{86AEC158-BA3A-45AC-9664-89B544F9F279}" dt="2021-09-16T14:41:48.296" v="46"/>
          <ac:picMkLst>
            <pc:docMk/>
            <pc:sldMk cId="738311694" sldId="2155"/>
            <ac:picMk id="13" creationId="{DCD042C4-4277-4BEB-BFC5-B3C3507FC16B}"/>
          </ac:picMkLst>
        </pc:picChg>
      </pc:sldChg>
      <pc:sldChg chg="add del ord replId">
        <pc:chgData name="Cristian Torrico Vasquez" userId="S::cristian.torrico@fundacion-jala.org::49f6f00a-608c-44e7-94e1-3e765389ac9a" providerId="AD" clId="Web-{86AEC158-BA3A-45AC-9664-89B544F9F279}" dt="2021-09-16T14:36:37.663" v="2"/>
        <pc:sldMkLst>
          <pc:docMk/>
          <pc:sldMk cId="881922054" sldId="2159"/>
        </pc:sldMkLst>
      </pc:sldChg>
      <pc:sldChg chg="addSp delSp modSp add">
        <pc:chgData name="Cristian Torrico Vasquez" userId="S::cristian.torrico@fundacion-jala.org::49f6f00a-608c-44e7-94e1-3e765389ac9a" providerId="AD" clId="Web-{86AEC158-BA3A-45AC-9664-89B544F9F279}" dt="2021-09-16T15:05:20.849" v="339" actId="1076"/>
        <pc:sldMkLst>
          <pc:docMk/>
          <pc:sldMk cId="912313173" sldId="2167"/>
        </pc:sldMkLst>
        <pc:spChg chg="del">
          <ac:chgData name="Cristian Torrico Vasquez" userId="S::cristian.torrico@fundacion-jala.org::49f6f00a-608c-44e7-94e1-3e765389ac9a" providerId="AD" clId="Web-{86AEC158-BA3A-45AC-9664-89B544F9F279}" dt="2021-09-16T15:02:31.485" v="290"/>
          <ac:spMkLst>
            <pc:docMk/>
            <pc:sldMk cId="912313173" sldId="2167"/>
            <ac:spMk id="6" creationId="{7C39FC35-E140-4086-BAAA-B265D7C4F1D0}"/>
          </ac:spMkLst>
        </pc:spChg>
        <pc:spChg chg="add mod">
          <ac:chgData name="Cristian Torrico Vasquez" userId="S::cristian.torrico@fundacion-jala.org::49f6f00a-608c-44e7-94e1-3e765389ac9a" providerId="AD" clId="Web-{86AEC158-BA3A-45AC-9664-89B544F9F279}" dt="2021-09-16T15:05:20.849" v="339" actId="1076"/>
          <ac:spMkLst>
            <pc:docMk/>
            <pc:sldMk cId="912313173" sldId="2167"/>
            <ac:spMk id="7" creationId="{FB4BF91A-9D56-4F5C-951E-7DAFB7DE1489}"/>
          </ac:spMkLst>
        </pc:spChg>
        <pc:picChg chg="add mod">
          <ac:chgData name="Cristian Torrico Vasquez" userId="S::cristian.torrico@fundacion-jala.org::49f6f00a-608c-44e7-94e1-3e765389ac9a" providerId="AD" clId="Web-{86AEC158-BA3A-45AC-9664-89B544F9F279}" dt="2021-09-16T15:05:13.380" v="337" actId="1076"/>
          <ac:picMkLst>
            <pc:docMk/>
            <pc:sldMk cId="912313173" sldId="2167"/>
            <ac:picMk id="2" creationId="{E06D61EE-FD73-4F67-9498-C5A90F50D4D9}"/>
          </ac:picMkLst>
        </pc:picChg>
        <pc:picChg chg="add del mod">
          <ac:chgData name="Cristian Torrico Vasquez" userId="S::cristian.torrico@fundacion-jala.org::49f6f00a-608c-44e7-94e1-3e765389ac9a" providerId="AD" clId="Web-{86AEC158-BA3A-45AC-9664-89B544F9F279}" dt="2021-09-16T15:04:18.332" v="303"/>
          <ac:picMkLst>
            <pc:docMk/>
            <pc:sldMk cId="912313173" sldId="2167"/>
            <ac:picMk id="3" creationId="{C61F66AE-DBEB-4F63-BF22-94842BDECB38}"/>
          </ac:picMkLst>
        </pc:picChg>
        <pc:picChg chg="add mod">
          <ac:chgData name="Cristian Torrico Vasquez" userId="S::cristian.torrico@fundacion-jala.org::49f6f00a-608c-44e7-94e1-3e765389ac9a" providerId="AD" clId="Web-{86AEC158-BA3A-45AC-9664-89B544F9F279}" dt="2021-09-16T15:05:14.849" v="338" actId="1076"/>
          <ac:picMkLst>
            <pc:docMk/>
            <pc:sldMk cId="912313173" sldId="2167"/>
            <ac:picMk id="5" creationId="{67B94085-419B-4508-852F-EBFCF1CDC603}"/>
          </ac:picMkLst>
        </pc:picChg>
        <pc:picChg chg="del">
          <ac:chgData name="Cristian Torrico Vasquez" userId="S::cristian.torrico@fundacion-jala.org::49f6f00a-608c-44e7-94e1-3e765389ac9a" providerId="AD" clId="Web-{86AEC158-BA3A-45AC-9664-89B544F9F279}" dt="2021-09-16T15:02:30.313" v="289"/>
          <ac:picMkLst>
            <pc:docMk/>
            <pc:sldMk cId="912313173" sldId="2167"/>
            <ac:picMk id="8" creationId="{2CE8FC21-D91B-4B40-8242-69ECD2B35E9F}"/>
          </ac:picMkLst>
        </pc:picChg>
      </pc:sldChg>
      <pc:sldChg chg="addSp delSp modSp add">
        <pc:chgData name="Cristian Torrico Vasquez" userId="S::cristian.torrico@fundacion-jala.org::49f6f00a-608c-44e7-94e1-3e765389ac9a" providerId="AD" clId="Web-{86AEC158-BA3A-45AC-9664-89B544F9F279}" dt="2021-09-16T15:02:13.438" v="288" actId="1076"/>
        <pc:sldMkLst>
          <pc:docMk/>
          <pc:sldMk cId="1480461507" sldId="2168"/>
        </pc:sldMkLst>
        <pc:spChg chg="add mod">
          <ac:chgData name="Cristian Torrico Vasquez" userId="S::cristian.torrico@fundacion-jala.org::49f6f00a-608c-44e7-94e1-3e765389ac9a" providerId="AD" clId="Web-{86AEC158-BA3A-45AC-9664-89B544F9F279}" dt="2021-09-16T15:02:03.375" v="284" actId="1076"/>
          <ac:spMkLst>
            <pc:docMk/>
            <pc:sldMk cId="1480461507" sldId="2168"/>
            <ac:spMk id="8" creationId="{9836DDF3-D987-4201-8FF2-23EB7164243C}"/>
          </ac:spMkLst>
        </pc:spChg>
        <pc:picChg chg="del">
          <ac:chgData name="Cristian Torrico Vasquez" userId="S::cristian.torrico@fundacion-jala.org::49f6f00a-608c-44e7-94e1-3e765389ac9a" providerId="AD" clId="Web-{86AEC158-BA3A-45AC-9664-89B544F9F279}" dt="2021-09-16T14:54:30.597" v="177"/>
          <ac:picMkLst>
            <pc:docMk/>
            <pc:sldMk cId="1480461507" sldId="2168"/>
            <ac:picMk id="2" creationId="{643D65A3-1811-4F2D-AD1E-06C0D1A874C3}"/>
          </ac:picMkLst>
        </pc:picChg>
        <pc:picChg chg="add del mod">
          <ac:chgData name="Cristian Torrico Vasquez" userId="S::cristian.torrico@fundacion-jala.org::49f6f00a-608c-44e7-94e1-3e765389ac9a" providerId="AD" clId="Web-{86AEC158-BA3A-45AC-9664-89B544F9F279}" dt="2021-09-16T14:58:12.697" v="227"/>
          <ac:picMkLst>
            <pc:docMk/>
            <pc:sldMk cId="1480461507" sldId="2168"/>
            <ac:picMk id="3" creationId="{ABDCBA6C-88BC-4AD3-A870-80635B9FAEFA}"/>
          </ac:picMkLst>
        </pc:picChg>
        <pc:picChg chg="add mod">
          <ac:chgData name="Cristian Torrico Vasquez" userId="S::cristian.torrico@fundacion-jala.org::49f6f00a-608c-44e7-94e1-3e765389ac9a" providerId="AD" clId="Web-{86AEC158-BA3A-45AC-9664-89B544F9F279}" dt="2021-09-16T15:02:13.438" v="288" actId="1076"/>
          <ac:picMkLst>
            <pc:docMk/>
            <pc:sldMk cId="1480461507" sldId="2168"/>
            <ac:picMk id="5" creationId="{0B13758B-F337-404B-8629-0FB968E0A5F2}"/>
          </ac:picMkLst>
        </pc:picChg>
        <pc:picChg chg="add mod">
          <ac:chgData name="Cristian Torrico Vasquez" userId="S::cristian.torrico@fundacion-jala.org::49f6f00a-608c-44e7-94e1-3e765389ac9a" providerId="AD" clId="Web-{86AEC158-BA3A-45AC-9664-89B544F9F279}" dt="2021-09-16T15:02:11.953" v="287" actId="1076"/>
          <ac:picMkLst>
            <pc:docMk/>
            <pc:sldMk cId="1480461507" sldId="2168"/>
            <ac:picMk id="6" creationId="{F5E08334-8C7F-44B5-B808-EE123C047010}"/>
          </ac:picMkLst>
        </pc:picChg>
      </pc:sldChg>
      <pc:sldChg chg="addSp delSp modSp add">
        <pc:chgData name="Cristian Torrico Vasquez" userId="S::cristian.torrico@fundacion-jala.org::49f6f00a-608c-44e7-94e1-3e765389ac9a" providerId="AD" clId="Web-{86AEC158-BA3A-45AC-9664-89B544F9F279}" dt="2021-09-16T15:06:43.992" v="351" actId="1076"/>
        <pc:sldMkLst>
          <pc:docMk/>
          <pc:sldMk cId="2342092484" sldId="2169"/>
        </pc:sldMkLst>
        <pc:spChg chg="add del mod">
          <ac:chgData name="Cristian Torrico Vasquez" userId="S::cristian.torrico@fundacion-jala.org::49f6f00a-608c-44e7-94e1-3e765389ac9a" providerId="AD" clId="Web-{86AEC158-BA3A-45AC-9664-89B544F9F279}" dt="2021-09-16T14:57:48.602" v="224" actId="1076"/>
          <ac:spMkLst>
            <pc:docMk/>
            <pc:sldMk cId="2342092484" sldId="2169"/>
            <ac:spMk id="3" creationId="{9CED4B8E-10E1-4865-B546-89652ECE99A5}"/>
          </ac:spMkLst>
        </pc:spChg>
        <pc:spChg chg="add mod">
          <ac:chgData name="Cristian Torrico Vasquez" userId="S::cristian.torrico@fundacion-jala.org::49f6f00a-608c-44e7-94e1-3e765389ac9a" providerId="AD" clId="Web-{86AEC158-BA3A-45AC-9664-89B544F9F279}" dt="2021-09-16T15:06:40.679" v="349" actId="1076"/>
          <ac:spMkLst>
            <pc:docMk/>
            <pc:sldMk cId="2342092484" sldId="2169"/>
            <ac:spMk id="7" creationId="{6F1537B6-57C7-4F7A-99CD-9C5B6F7429A2}"/>
          </ac:spMkLst>
        </pc:spChg>
        <pc:spChg chg="add mod">
          <ac:chgData name="Cristian Torrico Vasquez" userId="S::cristian.torrico@fundacion-jala.org::49f6f00a-608c-44e7-94e1-3e765389ac9a" providerId="AD" clId="Web-{86AEC158-BA3A-45AC-9664-89B544F9F279}" dt="2021-09-16T15:06:43.992" v="351" actId="1076"/>
          <ac:spMkLst>
            <pc:docMk/>
            <pc:sldMk cId="2342092484" sldId="2169"/>
            <ac:spMk id="8" creationId="{17D9DC12-5011-495D-94D5-64D87C575DB2}"/>
          </ac:spMkLst>
        </pc:spChg>
        <pc:picChg chg="add del">
          <ac:chgData name="Cristian Torrico Vasquez" userId="S::cristian.torrico@fundacion-jala.org::49f6f00a-608c-44e7-94e1-3e765389ac9a" providerId="AD" clId="Web-{86AEC158-BA3A-45AC-9664-89B544F9F279}" dt="2021-09-16T14:50:18.731" v="136"/>
          <ac:picMkLst>
            <pc:docMk/>
            <pc:sldMk cId="2342092484" sldId="2169"/>
            <ac:picMk id="2" creationId="{53B2F5DE-9467-43A7-A054-DD38C4322C5D}"/>
          </ac:picMkLst>
        </pc:picChg>
        <pc:picChg chg="add mod">
          <ac:chgData name="Cristian Torrico Vasquez" userId="S::cristian.torrico@fundacion-jala.org::49f6f00a-608c-44e7-94e1-3e765389ac9a" providerId="AD" clId="Web-{86AEC158-BA3A-45AC-9664-89B544F9F279}" dt="2021-09-16T15:06:38.304" v="347" actId="1076"/>
          <ac:picMkLst>
            <pc:docMk/>
            <pc:sldMk cId="2342092484" sldId="2169"/>
            <ac:picMk id="5" creationId="{7018773F-D188-4FBD-9111-6525A12A7071}"/>
          </ac:picMkLst>
        </pc:picChg>
        <pc:picChg chg="add mod">
          <ac:chgData name="Cristian Torrico Vasquez" userId="S::cristian.torrico@fundacion-jala.org::49f6f00a-608c-44e7-94e1-3e765389ac9a" providerId="AD" clId="Web-{86AEC158-BA3A-45AC-9664-89B544F9F279}" dt="2021-09-16T15:06:43.992" v="350" actId="1076"/>
          <ac:picMkLst>
            <pc:docMk/>
            <pc:sldMk cId="2342092484" sldId="2169"/>
            <ac:picMk id="6" creationId="{9C4656CF-B7F5-40D4-9EEE-ACCF437629EB}"/>
          </ac:picMkLst>
        </pc:picChg>
        <pc:picChg chg="add del mod">
          <ac:chgData name="Cristian Torrico Vasquez" userId="S::cristian.torrico@fundacion-jala.org::49f6f00a-608c-44e7-94e1-3e765389ac9a" providerId="AD" clId="Web-{86AEC158-BA3A-45AC-9664-89B544F9F279}" dt="2021-09-16T15:02:43.282" v="291"/>
          <ac:picMkLst>
            <pc:docMk/>
            <pc:sldMk cId="2342092484" sldId="2169"/>
            <ac:picMk id="9" creationId="{065DC5E3-8EAB-4E66-A673-F98FC2A5B555}"/>
          </ac:picMkLst>
        </pc:picChg>
        <pc:picChg chg="add mod">
          <ac:chgData name="Cristian Torrico Vasquez" userId="S::cristian.torrico@fundacion-jala.org::49f6f00a-608c-44e7-94e1-3e765389ac9a" providerId="AD" clId="Web-{86AEC158-BA3A-45AC-9664-89B544F9F279}" dt="2021-09-16T15:06:38.304" v="348" actId="1076"/>
          <ac:picMkLst>
            <pc:docMk/>
            <pc:sldMk cId="2342092484" sldId="2169"/>
            <ac:picMk id="10" creationId="{CEBCDC77-F335-4CFA-996A-B493BD993DD7}"/>
          </ac:picMkLst>
        </pc:picChg>
      </pc:sldChg>
      <pc:sldChg chg="add del replId">
        <pc:chgData name="Cristian Torrico Vasquez" userId="S::cristian.torrico@fundacion-jala.org::49f6f00a-608c-44e7-94e1-3e765389ac9a" providerId="AD" clId="Web-{86AEC158-BA3A-45AC-9664-89B544F9F279}" dt="2021-09-16T15:07:10.306" v="353"/>
        <pc:sldMkLst>
          <pc:docMk/>
          <pc:sldMk cId="387738687" sldId="2175"/>
        </pc:sldMkLst>
      </pc:sldChg>
      <pc:sldChg chg="addSp delSp modSp add replId">
        <pc:chgData name="Cristian Torrico Vasquez" userId="S::cristian.torrico@fundacion-jala.org::49f6f00a-608c-44e7-94e1-3e765389ac9a" providerId="AD" clId="Web-{86AEC158-BA3A-45AC-9664-89B544F9F279}" dt="2021-09-16T15:09:02.448" v="382" actId="1076"/>
        <pc:sldMkLst>
          <pc:docMk/>
          <pc:sldMk cId="3913044641" sldId="2175"/>
        </pc:sldMkLst>
        <pc:spChg chg="mod">
          <ac:chgData name="Cristian Torrico Vasquez" userId="S::cristian.torrico@fundacion-jala.org::49f6f00a-608c-44e7-94e1-3e765389ac9a" providerId="AD" clId="Web-{86AEC158-BA3A-45AC-9664-89B544F9F279}" dt="2021-09-16T15:07:59.994" v="355" actId="20577"/>
          <ac:spMkLst>
            <pc:docMk/>
            <pc:sldMk cId="3913044641" sldId="2175"/>
            <ac:spMk id="8" creationId="{9836DDF3-D987-4201-8FF2-23EB7164243C}"/>
          </ac:spMkLst>
        </pc:spChg>
        <pc:picChg chg="add mod">
          <ac:chgData name="Cristian Torrico Vasquez" userId="S::cristian.torrico@fundacion-jala.org::49f6f00a-608c-44e7-94e1-3e765389ac9a" providerId="AD" clId="Web-{86AEC158-BA3A-45AC-9664-89B544F9F279}" dt="2021-09-16T15:08:53.026" v="379" actId="1076"/>
          <ac:picMkLst>
            <pc:docMk/>
            <pc:sldMk cId="3913044641" sldId="2175"/>
            <ac:picMk id="2" creationId="{125AC1E8-1DCF-4CA2-BAEB-2E496ED86628}"/>
          </ac:picMkLst>
        </pc:picChg>
        <pc:picChg chg="add mod">
          <ac:chgData name="Cristian Torrico Vasquez" userId="S::cristian.torrico@fundacion-jala.org::49f6f00a-608c-44e7-94e1-3e765389ac9a" providerId="AD" clId="Web-{86AEC158-BA3A-45AC-9664-89B544F9F279}" dt="2021-09-16T15:08:57.542" v="381" actId="1076"/>
          <ac:picMkLst>
            <pc:docMk/>
            <pc:sldMk cId="3913044641" sldId="2175"/>
            <ac:picMk id="3" creationId="{44E0DB0E-F099-4E0F-8168-602D867F5E1E}"/>
          </ac:picMkLst>
        </pc:picChg>
        <pc:picChg chg="del">
          <ac:chgData name="Cristian Torrico Vasquez" userId="S::cristian.torrico@fundacion-jala.org::49f6f00a-608c-44e7-94e1-3e765389ac9a" providerId="AD" clId="Web-{86AEC158-BA3A-45AC-9664-89B544F9F279}" dt="2021-09-16T15:08:22.885" v="360"/>
          <ac:picMkLst>
            <pc:docMk/>
            <pc:sldMk cId="3913044641" sldId="2175"/>
            <ac:picMk id="5" creationId="{0B13758B-F337-404B-8629-0FB968E0A5F2}"/>
          </ac:picMkLst>
        </pc:picChg>
        <pc:picChg chg="del">
          <ac:chgData name="Cristian Torrico Vasquez" userId="S::cristian.torrico@fundacion-jala.org::49f6f00a-608c-44e7-94e1-3e765389ac9a" providerId="AD" clId="Web-{86AEC158-BA3A-45AC-9664-89B544F9F279}" dt="2021-09-16T15:08:22.088" v="359"/>
          <ac:picMkLst>
            <pc:docMk/>
            <pc:sldMk cId="3913044641" sldId="2175"/>
            <ac:picMk id="6" creationId="{F5E08334-8C7F-44B5-B808-EE123C047010}"/>
          </ac:picMkLst>
        </pc:picChg>
        <pc:picChg chg="add mod">
          <ac:chgData name="Cristian Torrico Vasquez" userId="S::cristian.torrico@fundacion-jala.org::49f6f00a-608c-44e7-94e1-3e765389ac9a" providerId="AD" clId="Web-{86AEC158-BA3A-45AC-9664-89B544F9F279}" dt="2021-09-16T15:09:02.448" v="382" actId="1076"/>
          <ac:picMkLst>
            <pc:docMk/>
            <pc:sldMk cId="3913044641" sldId="2175"/>
            <ac:picMk id="7" creationId="{4ADD82E5-0C09-4BDB-ABFB-3B044228ED6D}"/>
          </ac:picMkLst>
        </pc:picChg>
      </pc:sldChg>
    </pc:docChg>
  </pc:docChgLst>
  <pc:docChgLst>
    <pc:chgData name="Sergio Salinas Velez" userId="S::sergio.salinas@fundacion-jala.org::4a11c8c8-e5ed-4e06-a003-a89c3f73ad6a" providerId="AD" clId="Web-{D8C821F0-8CCA-4938-9B9F-C3C0FDD6A7CC}"/>
    <pc:docChg chg="addSld modSld">
      <pc:chgData name="Sergio Salinas Velez" userId="S::sergio.salinas@fundacion-jala.org::4a11c8c8-e5ed-4e06-a003-a89c3f73ad6a" providerId="AD" clId="Web-{D8C821F0-8CCA-4938-9B9F-C3C0FDD6A7CC}" dt="2021-09-16T12:14:48.153" v="35"/>
      <pc:docMkLst>
        <pc:docMk/>
      </pc:docMkLst>
      <pc:sldChg chg="addSp delSp modSp add replId">
        <pc:chgData name="Sergio Salinas Velez" userId="S::sergio.salinas@fundacion-jala.org::4a11c8c8-e5ed-4e06-a003-a89c3f73ad6a" providerId="AD" clId="Web-{D8C821F0-8CCA-4938-9B9F-C3C0FDD6A7CC}" dt="2021-09-16T12:14:48.153" v="35"/>
        <pc:sldMkLst>
          <pc:docMk/>
          <pc:sldMk cId="1726920086" sldId="2133"/>
        </pc:sldMkLst>
        <pc:spChg chg="mod">
          <ac:chgData name="Sergio Salinas Velez" userId="S::sergio.salinas@fundacion-jala.org::4a11c8c8-e5ed-4e06-a003-a89c3f73ad6a" providerId="AD" clId="Web-{D8C821F0-8CCA-4938-9B9F-C3C0FDD6A7CC}" dt="2021-09-16T12:10:10.382" v="2" actId="20577"/>
          <ac:spMkLst>
            <pc:docMk/>
            <pc:sldMk cId="1726920086" sldId="2133"/>
            <ac:spMk id="2" creationId="{42619296-AAC7-4928-AB9A-EEE92671DA28}"/>
          </ac:spMkLst>
        </pc:spChg>
        <pc:spChg chg="add del mod">
          <ac:chgData name="Sergio Salinas Velez" userId="S::sergio.salinas@fundacion-jala.org::4a11c8c8-e5ed-4e06-a003-a89c3f73ad6a" providerId="AD" clId="Web-{D8C821F0-8CCA-4938-9B9F-C3C0FDD6A7CC}" dt="2021-09-16T12:10:36.476" v="7"/>
          <ac:spMkLst>
            <pc:docMk/>
            <pc:sldMk cId="1726920086" sldId="2133"/>
            <ac:spMk id="3" creationId="{D7C11231-5FFA-4809-8BB8-7D6BEF1C36AB}"/>
          </ac:spMkLst>
        </pc:spChg>
        <pc:spChg chg="add mod">
          <ac:chgData name="Sergio Salinas Velez" userId="S::sergio.salinas@fundacion-jala.org::4a11c8c8-e5ed-4e06-a003-a89c3f73ad6a" providerId="AD" clId="Web-{D8C821F0-8CCA-4938-9B9F-C3C0FDD6A7CC}" dt="2021-09-16T12:14:48.153" v="35"/>
          <ac:spMkLst>
            <pc:docMk/>
            <pc:sldMk cId="1726920086" sldId="2133"/>
            <ac:spMk id="11" creationId="{FA3184AC-C973-4DE4-821C-98695028A735}"/>
          </ac:spMkLst>
        </pc:spChg>
        <pc:picChg chg="add mod">
          <ac:chgData name="Sergio Salinas Velez" userId="S::sergio.salinas@fundacion-jala.org::4a11c8c8-e5ed-4e06-a003-a89c3f73ad6a" providerId="AD" clId="Web-{D8C821F0-8CCA-4938-9B9F-C3C0FDD6A7CC}" dt="2021-09-16T12:11:09.618" v="23" actId="1076"/>
          <ac:picMkLst>
            <pc:docMk/>
            <pc:sldMk cId="1726920086" sldId="2133"/>
            <ac:picMk id="4" creationId="{41365438-EA30-42DA-B2D4-6FB2B2CF6947}"/>
          </ac:picMkLst>
        </pc:picChg>
        <pc:picChg chg="mod">
          <ac:chgData name="Sergio Salinas Velez" userId="S::sergio.salinas@fundacion-jala.org::4a11c8c8-e5ed-4e06-a003-a89c3f73ad6a" providerId="AD" clId="Web-{D8C821F0-8CCA-4938-9B9F-C3C0FDD6A7CC}" dt="2021-09-16T12:11:02.242" v="16" actId="1076"/>
          <ac:picMkLst>
            <pc:docMk/>
            <pc:sldMk cId="1726920086" sldId="2133"/>
            <ac:picMk id="5" creationId="{43F86CAD-40B2-44BB-A10A-7052607AF021}"/>
          </ac:picMkLst>
        </pc:picChg>
        <pc:picChg chg="del">
          <ac:chgData name="Sergio Salinas Velez" userId="S::sergio.salinas@fundacion-jala.org::4a11c8c8-e5ed-4e06-a003-a89c3f73ad6a" providerId="AD" clId="Web-{D8C821F0-8CCA-4938-9B9F-C3C0FDD6A7CC}" dt="2021-09-16T12:10:24.507" v="3"/>
          <ac:picMkLst>
            <pc:docMk/>
            <pc:sldMk cId="1726920086" sldId="2133"/>
            <ac:picMk id="6" creationId="{9B6E0B28-17CE-4612-BA5D-C30883A883E8}"/>
          </ac:picMkLst>
        </pc:picChg>
        <pc:picChg chg="del">
          <ac:chgData name="Sergio Salinas Velez" userId="S::sergio.salinas@fundacion-jala.org::4a11c8c8-e5ed-4e06-a003-a89c3f73ad6a" providerId="AD" clId="Web-{D8C821F0-8CCA-4938-9B9F-C3C0FDD6A7CC}" dt="2021-09-16T12:10:26.242" v="4"/>
          <ac:picMkLst>
            <pc:docMk/>
            <pc:sldMk cId="1726920086" sldId="2133"/>
            <ac:picMk id="7" creationId="{A34EC1F0-A908-4D7B-BA9B-FAEB42BCA7F1}"/>
          </ac:picMkLst>
        </pc:picChg>
        <pc:picChg chg="add mod">
          <ac:chgData name="Sergio Salinas Velez" userId="S::sergio.salinas@fundacion-jala.org::4a11c8c8-e5ed-4e06-a003-a89c3f73ad6a" providerId="AD" clId="Web-{D8C821F0-8CCA-4938-9B9F-C3C0FDD6A7CC}" dt="2021-09-16T12:11:08.274" v="21" actId="1076"/>
          <ac:picMkLst>
            <pc:docMk/>
            <pc:sldMk cId="1726920086" sldId="2133"/>
            <ac:picMk id="9" creationId="{4FD43DCC-F63C-46A1-921D-8E8A833F2810}"/>
          </ac:picMkLst>
        </pc:picChg>
        <pc:picChg chg="add mod">
          <ac:chgData name="Sergio Salinas Velez" userId="S::sergio.salinas@fundacion-jala.org::4a11c8c8-e5ed-4e06-a003-a89c3f73ad6a" providerId="AD" clId="Web-{D8C821F0-8CCA-4938-9B9F-C3C0FDD6A7CC}" dt="2021-09-16T12:14:32.372" v="29" actId="1076"/>
          <ac:picMkLst>
            <pc:docMk/>
            <pc:sldMk cId="1726920086" sldId="2133"/>
            <ac:picMk id="10" creationId="{F9FB5FE7-A36B-4E0D-B994-ED81C79B84EA}"/>
          </ac:picMkLst>
        </pc:picChg>
      </pc:sldChg>
    </pc:docChg>
  </pc:docChgLst>
  <pc:docChgLst>
    <pc:chgData name="Javier Choque Matos" userId="S::javier.choque@fundacion-jala.org::b8c4f3f8-9780-4c81-ab47-a2f326802f0c" providerId="AD" clId="Web-{0E8D318B-0F4D-5AF2-4FEB-73D3A6BFFB48}"/>
    <pc:docChg chg="addSld delSld modSld">
      <pc:chgData name="Javier Choque Matos" userId="S::javier.choque@fundacion-jala.org::b8c4f3f8-9780-4c81-ab47-a2f326802f0c" providerId="AD" clId="Web-{0E8D318B-0F4D-5AF2-4FEB-73D3A6BFFB48}" dt="2021-09-16T05:55:23.804" v="129"/>
      <pc:docMkLst>
        <pc:docMk/>
      </pc:docMkLst>
      <pc:sldChg chg="addSp modSp">
        <pc:chgData name="Javier Choque Matos" userId="S::javier.choque@fundacion-jala.org::b8c4f3f8-9780-4c81-ab47-a2f326802f0c" providerId="AD" clId="Web-{0E8D318B-0F4D-5AF2-4FEB-73D3A6BFFB48}" dt="2021-09-16T05:52:32.534" v="125" actId="1076"/>
        <pc:sldMkLst>
          <pc:docMk/>
          <pc:sldMk cId="2494288628" sldId="2105"/>
        </pc:sldMkLst>
        <pc:spChg chg="add mod">
          <ac:chgData name="Javier Choque Matos" userId="S::javier.choque@fundacion-jala.org::b8c4f3f8-9780-4c81-ab47-a2f326802f0c" providerId="AD" clId="Web-{0E8D318B-0F4D-5AF2-4FEB-73D3A6BFFB48}" dt="2021-09-16T05:52:32.534" v="125" actId="1076"/>
          <ac:spMkLst>
            <pc:docMk/>
            <pc:sldMk cId="2494288628" sldId="2105"/>
            <ac:spMk id="3" creationId="{8D425A7C-A5F6-4918-B4E5-3697BE47D579}"/>
          </ac:spMkLst>
        </pc:spChg>
      </pc:sldChg>
      <pc:sldChg chg="addSp delSp modSp mod setBg">
        <pc:chgData name="Javier Choque Matos" userId="S::javier.choque@fundacion-jala.org::b8c4f3f8-9780-4c81-ab47-a2f326802f0c" providerId="AD" clId="Web-{0E8D318B-0F4D-5AF2-4FEB-73D3A6BFFB48}" dt="2021-09-16T05:55:23.804" v="129"/>
        <pc:sldMkLst>
          <pc:docMk/>
          <pc:sldMk cId="3771604211" sldId="2107"/>
        </pc:sldMkLst>
        <pc:spChg chg="del">
          <ac:chgData name="Javier Choque Matos" userId="S::javier.choque@fundacion-jala.org::b8c4f3f8-9780-4c81-ab47-a2f326802f0c" providerId="AD" clId="Web-{0E8D318B-0F4D-5AF2-4FEB-73D3A6BFFB48}" dt="2021-09-16T05:55:17.710" v="127"/>
          <ac:spMkLst>
            <pc:docMk/>
            <pc:sldMk cId="3771604211" sldId="2107"/>
            <ac:spMk id="2" creationId="{265F1CA8-7A99-48A1-95AE-59851612E4DC}"/>
          </ac:spMkLst>
        </pc:spChg>
        <pc:spChg chg="add">
          <ac:chgData name="Javier Choque Matos" userId="S::javier.choque@fundacion-jala.org::b8c4f3f8-9780-4c81-ab47-a2f326802f0c" providerId="AD" clId="Web-{0E8D318B-0F4D-5AF2-4FEB-73D3A6BFFB48}" dt="2021-09-16T05:55:23.804" v="129"/>
          <ac:spMkLst>
            <pc:docMk/>
            <pc:sldMk cId="3771604211" sldId="2107"/>
            <ac:spMk id="8" creationId="{F3060C83-F051-4F0E-ABAD-AA0DFC48B218}"/>
          </ac:spMkLst>
        </pc:spChg>
        <pc:spChg chg="add">
          <ac:chgData name="Javier Choque Matos" userId="S::javier.choque@fundacion-jala.org::b8c4f3f8-9780-4c81-ab47-a2f326802f0c" providerId="AD" clId="Web-{0E8D318B-0F4D-5AF2-4FEB-73D3A6BFFB48}" dt="2021-09-16T05:55:23.804" v="129"/>
          <ac:spMkLst>
            <pc:docMk/>
            <pc:sldMk cId="3771604211" sldId="2107"/>
            <ac:spMk id="10" creationId="{83C98ABE-055B-441F-B07E-44F97F083C39}"/>
          </ac:spMkLst>
        </pc:spChg>
        <pc:spChg chg="add">
          <ac:chgData name="Javier Choque Matos" userId="S::javier.choque@fundacion-jala.org::b8c4f3f8-9780-4c81-ab47-a2f326802f0c" providerId="AD" clId="Web-{0E8D318B-0F4D-5AF2-4FEB-73D3A6BFFB48}" dt="2021-09-16T05:55:23.804" v="129"/>
          <ac:spMkLst>
            <pc:docMk/>
            <pc:sldMk cId="3771604211" sldId="2107"/>
            <ac:spMk id="12" creationId="{29FDB030-9B49-4CED-8CCD-4D99382388AC}"/>
          </ac:spMkLst>
        </pc:spChg>
        <pc:spChg chg="add">
          <ac:chgData name="Javier Choque Matos" userId="S::javier.choque@fundacion-jala.org::b8c4f3f8-9780-4c81-ab47-a2f326802f0c" providerId="AD" clId="Web-{0E8D318B-0F4D-5AF2-4FEB-73D3A6BFFB48}" dt="2021-09-16T05:55:23.804" v="129"/>
          <ac:spMkLst>
            <pc:docMk/>
            <pc:sldMk cId="3771604211" sldId="2107"/>
            <ac:spMk id="14" creationId="{3783CA14-24A1-485C-8B30-D6A5D87987AD}"/>
          </ac:spMkLst>
        </pc:spChg>
        <pc:spChg chg="add">
          <ac:chgData name="Javier Choque Matos" userId="S::javier.choque@fundacion-jala.org::b8c4f3f8-9780-4c81-ab47-a2f326802f0c" providerId="AD" clId="Web-{0E8D318B-0F4D-5AF2-4FEB-73D3A6BFFB48}" dt="2021-09-16T05:55:23.804" v="129"/>
          <ac:spMkLst>
            <pc:docMk/>
            <pc:sldMk cId="3771604211" sldId="2107"/>
            <ac:spMk id="16" creationId="{9A97C86A-04D6-40F7-AE84-31AB43E6A846}"/>
          </ac:spMkLst>
        </pc:spChg>
        <pc:spChg chg="add">
          <ac:chgData name="Javier Choque Matos" userId="S::javier.choque@fundacion-jala.org::b8c4f3f8-9780-4c81-ab47-a2f326802f0c" providerId="AD" clId="Web-{0E8D318B-0F4D-5AF2-4FEB-73D3A6BFFB48}" dt="2021-09-16T05:55:23.804" v="129"/>
          <ac:spMkLst>
            <pc:docMk/>
            <pc:sldMk cId="3771604211" sldId="2107"/>
            <ac:spMk id="18" creationId="{FF9F2414-84E8-453E-B1F3-389FDE8192D9}"/>
          </ac:spMkLst>
        </pc:spChg>
        <pc:spChg chg="add">
          <ac:chgData name="Javier Choque Matos" userId="S::javier.choque@fundacion-jala.org::b8c4f3f8-9780-4c81-ab47-a2f326802f0c" providerId="AD" clId="Web-{0E8D318B-0F4D-5AF2-4FEB-73D3A6BFFB48}" dt="2021-09-16T05:55:23.804" v="129"/>
          <ac:spMkLst>
            <pc:docMk/>
            <pc:sldMk cId="3771604211" sldId="2107"/>
            <ac:spMk id="20" creationId="{3ECA69A1-7536-43AC-85EF-C7106179F5ED}"/>
          </ac:spMkLst>
        </pc:spChg>
        <pc:picChg chg="add mod">
          <ac:chgData name="Javier Choque Matos" userId="S::javier.choque@fundacion-jala.org::b8c4f3f8-9780-4c81-ab47-a2f326802f0c" providerId="AD" clId="Web-{0E8D318B-0F4D-5AF2-4FEB-73D3A6BFFB48}" dt="2021-09-16T05:55:23.804" v="129"/>
          <ac:picMkLst>
            <pc:docMk/>
            <pc:sldMk cId="3771604211" sldId="2107"/>
            <ac:picMk id="3" creationId="{D4906B6F-67E5-4FBC-95E0-DDEA96FE0C94}"/>
          </ac:picMkLst>
        </pc:picChg>
      </pc:sldChg>
      <pc:sldChg chg="addSp delSp modSp">
        <pc:chgData name="Javier Choque Matos" userId="S::javier.choque@fundacion-jala.org::b8c4f3f8-9780-4c81-ab47-a2f326802f0c" providerId="AD" clId="Web-{0E8D318B-0F4D-5AF2-4FEB-73D3A6BFFB48}" dt="2021-09-16T05:42:24.237" v="107"/>
        <pc:sldMkLst>
          <pc:docMk/>
          <pc:sldMk cId="2202090304" sldId="2108"/>
        </pc:sldMkLst>
        <pc:spChg chg="add del mod">
          <ac:chgData name="Javier Choque Matos" userId="S::javier.choque@fundacion-jala.org::b8c4f3f8-9780-4c81-ab47-a2f326802f0c" providerId="AD" clId="Web-{0E8D318B-0F4D-5AF2-4FEB-73D3A6BFFB48}" dt="2021-09-16T05:42:24.237" v="107"/>
          <ac:spMkLst>
            <pc:docMk/>
            <pc:sldMk cId="2202090304" sldId="2108"/>
            <ac:spMk id="4" creationId="{08CED774-703D-44CE-8FF8-DE68AC7CD5D5}"/>
          </ac:spMkLst>
        </pc:spChg>
        <pc:picChg chg="add del">
          <ac:chgData name="Javier Choque Matos" userId="S::javier.choque@fundacion-jala.org::b8c4f3f8-9780-4c81-ab47-a2f326802f0c" providerId="AD" clId="Web-{0E8D318B-0F4D-5AF2-4FEB-73D3A6BFFB48}" dt="2021-09-16T05:42:02.003" v="100"/>
          <ac:picMkLst>
            <pc:docMk/>
            <pc:sldMk cId="2202090304" sldId="2108"/>
            <ac:picMk id="2" creationId="{C1506984-FDCD-497B-B21B-E6BBD595FDBD}"/>
          </ac:picMkLst>
        </pc:picChg>
        <pc:picChg chg="add mod">
          <ac:chgData name="Javier Choque Matos" userId="S::javier.choque@fundacion-jala.org::b8c4f3f8-9780-4c81-ab47-a2f326802f0c" providerId="AD" clId="Web-{0E8D318B-0F4D-5AF2-4FEB-73D3A6BFFB48}" dt="2021-09-16T05:42:15.300" v="104" actId="1076"/>
          <ac:picMkLst>
            <pc:docMk/>
            <pc:sldMk cId="2202090304" sldId="2108"/>
            <ac:picMk id="3" creationId="{02DDD00D-48A3-41BE-B5FD-C0796F196D43}"/>
          </ac:picMkLst>
        </pc:picChg>
      </pc:sldChg>
      <pc:sldChg chg="addSp modSp new mod modClrScheme chgLayout">
        <pc:chgData name="Javier Choque Matos" userId="S::javier.choque@fundacion-jala.org::b8c4f3f8-9780-4c81-ab47-a2f326802f0c" providerId="AD" clId="Web-{0E8D318B-0F4D-5AF2-4FEB-73D3A6BFFB48}" dt="2021-09-16T04:44:11.799" v="12" actId="1076"/>
        <pc:sldMkLst>
          <pc:docMk/>
          <pc:sldMk cId="3676222146" sldId="2110"/>
        </pc:sldMkLst>
        <pc:picChg chg="add mod">
          <ac:chgData name="Javier Choque Matos" userId="S::javier.choque@fundacion-jala.org::b8c4f3f8-9780-4c81-ab47-a2f326802f0c" providerId="AD" clId="Web-{0E8D318B-0F4D-5AF2-4FEB-73D3A6BFFB48}" dt="2021-09-16T04:43:55.408" v="6" actId="1076"/>
          <ac:picMkLst>
            <pc:docMk/>
            <pc:sldMk cId="3676222146" sldId="2110"/>
            <ac:picMk id="2" creationId="{912E1D20-EE42-4EC2-A0B2-504A0BFC6463}"/>
          </ac:picMkLst>
        </pc:picChg>
        <pc:picChg chg="add mod">
          <ac:chgData name="Javier Choque Matos" userId="S::javier.choque@fundacion-jala.org::b8c4f3f8-9780-4c81-ab47-a2f326802f0c" providerId="AD" clId="Web-{0E8D318B-0F4D-5AF2-4FEB-73D3A6BFFB48}" dt="2021-09-16T04:44:11.799" v="12" actId="1076"/>
          <ac:picMkLst>
            <pc:docMk/>
            <pc:sldMk cId="3676222146" sldId="2110"/>
            <ac:picMk id="3" creationId="{9FD85BDE-42B2-4F59-834A-2F76C199C242}"/>
          </ac:picMkLst>
        </pc:picChg>
      </pc:sldChg>
      <pc:sldChg chg="addSp delSp modSp new">
        <pc:chgData name="Javier Choque Matos" userId="S::javier.choque@fundacion-jala.org::b8c4f3f8-9780-4c81-ab47-a2f326802f0c" providerId="AD" clId="Web-{0E8D318B-0F4D-5AF2-4FEB-73D3A6BFFB48}" dt="2021-09-16T05:02:28.464" v="95" actId="20577"/>
        <pc:sldMkLst>
          <pc:docMk/>
          <pc:sldMk cId="3501570867" sldId="2111"/>
        </pc:sldMkLst>
        <pc:spChg chg="del">
          <ac:chgData name="Javier Choque Matos" userId="S::javier.choque@fundacion-jala.org::b8c4f3f8-9780-4c81-ab47-a2f326802f0c" providerId="AD" clId="Web-{0E8D318B-0F4D-5AF2-4FEB-73D3A6BFFB48}" dt="2021-09-16T04:45:07.519" v="14"/>
          <ac:spMkLst>
            <pc:docMk/>
            <pc:sldMk cId="3501570867" sldId="2111"/>
            <ac:spMk id="2" creationId="{9606ACEC-CA03-4A9F-8CA9-45240AF7C139}"/>
          </ac:spMkLst>
        </pc:spChg>
        <pc:spChg chg="add mod">
          <ac:chgData name="Javier Choque Matos" userId="S::javier.choque@fundacion-jala.org::b8c4f3f8-9780-4c81-ab47-a2f326802f0c" providerId="AD" clId="Web-{0E8D318B-0F4D-5AF2-4FEB-73D3A6BFFB48}" dt="2021-09-16T05:02:28.464" v="95" actId="20577"/>
          <ac:spMkLst>
            <pc:docMk/>
            <pc:sldMk cId="3501570867" sldId="2111"/>
            <ac:spMk id="4" creationId="{21D763AB-D81D-4532-9C5E-5B776A36D8AA}"/>
          </ac:spMkLst>
        </pc:spChg>
        <pc:picChg chg="add mod">
          <ac:chgData name="Javier Choque Matos" userId="S::javier.choque@fundacion-jala.org::b8c4f3f8-9780-4c81-ab47-a2f326802f0c" providerId="AD" clId="Web-{0E8D318B-0F4D-5AF2-4FEB-73D3A6BFFB48}" dt="2021-09-16T04:45:51.473" v="18" actId="1076"/>
          <ac:picMkLst>
            <pc:docMk/>
            <pc:sldMk cId="3501570867" sldId="2111"/>
            <ac:picMk id="3" creationId="{243EF20D-ED1C-477D-84E0-E97836870477}"/>
          </ac:picMkLst>
        </pc:picChg>
      </pc:sldChg>
      <pc:sldChg chg="addSp delSp modSp new">
        <pc:chgData name="Javier Choque Matos" userId="S::javier.choque@fundacion-jala.org::b8c4f3f8-9780-4c81-ab47-a2f326802f0c" providerId="AD" clId="Web-{0E8D318B-0F4D-5AF2-4FEB-73D3A6BFFB48}" dt="2021-09-16T04:54:08.341" v="62" actId="20577"/>
        <pc:sldMkLst>
          <pc:docMk/>
          <pc:sldMk cId="2003161856" sldId="2113"/>
        </pc:sldMkLst>
        <pc:spChg chg="del">
          <ac:chgData name="Javier Choque Matos" userId="S::javier.choque@fundacion-jala.org::b8c4f3f8-9780-4c81-ab47-a2f326802f0c" providerId="AD" clId="Web-{0E8D318B-0F4D-5AF2-4FEB-73D3A6BFFB48}" dt="2021-09-16T04:49:22.836" v="20"/>
          <ac:spMkLst>
            <pc:docMk/>
            <pc:sldMk cId="2003161856" sldId="2113"/>
            <ac:spMk id="2" creationId="{6DBD8F93-68EF-47F6-943C-DE407F4DFD62}"/>
          </ac:spMkLst>
        </pc:spChg>
        <pc:spChg chg="add del mod">
          <ac:chgData name="Javier Choque Matos" userId="S::javier.choque@fundacion-jala.org::b8c4f3f8-9780-4c81-ab47-a2f326802f0c" providerId="AD" clId="Web-{0E8D318B-0F4D-5AF2-4FEB-73D3A6BFFB48}" dt="2021-09-16T04:49:30.789" v="26"/>
          <ac:spMkLst>
            <pc:docMk/>
            <pc:sldMk cId="2003161856" sldId="2113"/>
            <ac:spMk id="3" creationId="{A32FDD0F-B87D-486E-82D1-B5941328C10E}"/>
          </ac:spMkLst>
        </pc:spChg>
        <pc:spChg chg="add mod">
          <ac:chgData name="Javier Choque Matos" userId="S::javier.choque@fundacion-jala.org::b8c4f3f8-9780-4c81-ab47-a2f326802f0c" providerId="AD" clId="Web-{0E8D318B-0F4D-5AF2-4FEB-73D3A6BFFB48}" dt="2021-09-16T04:51:45.448" v="47" actId="20577"/>
          <ac:spMkLst>
            <pc:docMk/>
            <pc:sldMk cId="2003161856" sldId="2113"/>
            <ac:spMk id="5" creationId="{251C649C-FE54-4D9F-BB5D-B147DEBFAD10}"/>
          </ac:spMkLst>
        </pc:spChg>
        <pc:spChg chg="add mod">
          <ac:chgData name="Javier Choque Matos" userId="S::javier.choque@fundacion-jala.org::b8c4f3f8-9780-4c81-ab47-a2f326802f0c" providerId="AD" clId="Web-{0E8D318B-0F4D-5AF2-4FEB-73D3A6BFFB48}" dt="2021-09-16T04:54:08.341" v="62" actId="20577"/>
          <ac:spMkLst>
            <pc:docMk/>
            <pc:sldMk cId="2003161856" sldId="2113"/>
            <ac:spMk id="6" creationId="{B7E1696F-B300-4B1F-8053-C785CFEBEE00}"/>
          </ac:spMkLst>
        </pc:spChg>
        <pc:picChg chg="add mod">
          <ac:chgData name="Javier Choque Matos" userId="S::javier.choque@fundacion-jala.org::b8c4f3f8-9780-4c81-ab47-a2f326802f0c" providerId="AD" clId="Web-{0E8D318B-0F4D-5AF2-4FEB-73D3A6BFFB48}" dt="2021-09-16T04:49:37.446" v="29" actId="1076"/>
          <ac:picMkLst>
            <pc:docMk/>
            <pc:sldMk cId="2003161856" sldId="2113"/>
            <ac:picMk id="4" creationId="{40085DF2-E06C-4231-9062-62C3A816C760}"/>
          </ac:picMkLst>
        </pc:picChg>
      </pc:sldChg>
      <pc:sldChg chg="addSp delSp modSp new del">
        <pc:chgData name="Javier Choque Matos" userId="S::javier.choque@fundacion-jala.org::b8c4f3f8-9780-4c81-ab47-a2f326802f0c" providerId="AD" clId="Web-{0E8D318B-0F4D-5AF2-4FEB-73D3A6BFFB48}" dt="2021-09-16T05:52:57.019" v="126"/>
        <pc:sldMkLst>
          <pc:docMk/>
          <pc:sldMk cId="729368517" sldId="2116"/>
        </pc:sldMkLst>
        <pc:spChg chg="del">
          <ac:chgData name="Javier Choque Matos" userId="S::javier.choque@fundacion-jala.org::b8c4f3f8-9780-4c81-ab47-a2f326802f0c" providerId="AD" clId="Web-{0E8D318B-0F4D-5AF2-4FEB-73D3A6BFFB48}" dt="2021-09-16T04:58:57.413" v="64"/>
          <ac:spMkLst>
            <pc:docMk/>
            <pc:sldMk cId="729368517" sldId="2116"/>
            <ac:spMk id="2" creationId="{B1EFDDB3-9098-4FB9-8369-2AFD50821DE7}"/>
          </ac:spMkLst>
        </pc:spChg>
        <pc:picChg chg="add mod">
          <ac:chgData name="Javier Choque Matos" userId="S::javier.choque@fundacion-jala.org::b8c4f3f8-9780-4c81-ab47-a2f326802f0c" providerId="AD" clId="Web-{0E8D318B-0F4D-5AF2-4FEB-73D3A6BFFB48}" dt="2021-09-16T04:59:16.694" v="69" actId="1076"/>
          <ac:picMkLst>
            <pc:docMk/>
            <pc:sldMk cId="729368517" sldId="2116"/>
            <ac:picMk id="3" creationId="{9EAD3239-B103-480A-A73B-51AE2671A5C8}"/>
          </ac:picMkLst>
        </pc:picChg>
      </pc:sldChg>
    </pc:docChg>
  </pc:docChgLst>
  <pc:docChgLst>
    <pc:chgData name="Esther Huarayo Lalle" userId="S::esther.huarayo@fundacion-jala.org::eda63550-4000-4039-aaf9-09e03dd41dd0" providerId="AD" clId="Web-{7DF36F96-00E9-A251-6D28-4DD80D422C9C}"/>
    <pc:docChg chg="delSld modSld">
      <pc:chgData name="Esther Huarayo Lalle" userId="S::esther.huarayo@fundacion-jala.org::eda63550-4000-4039-aaf9-09e03dd41dd0" providerId="AD" clId="Web-{7DF36F96-00E9-A251-6D28-4DD80D422C9C}" dt="2021-09-16T14:11:58.190" v="1" actId="14100"/>
      <pc:docMkLst>
        <pc:docMk/>
      </pc:docMkLst>
      <pc:sldChg chg="del">
        <pc:chgData name="Esther Huarayo Lalle" userId="S::esther.huarayo@fundacion-jala.org::eda63550-4000-4039-aaf9-09e03dd41dd0" providerId="AD" clId="Web-{7DF36F96-00E9-A251-6D28-4DD80D422C9C}" dt="2021-09-16T14:11:22.892" v="0"/>
        <pc:sldMkLst>
          <pc:docMk/>
          <pc:sldMk cId="674414417" sldId="2002"/>
        </pc:sldMkLst>
      </pc:sldChg>
      <pc:sldChg chg="modSp">
        <pc:chgData name="Esther Huarayo Lalle" userId="S::esther.huarayo@fundacion-jala.org::eda63550-4000-4039-aaf9-09e03dd41dd0" providerId="AD" clId="Web-{7DF36F96-00E9-A251-6D28-4DD80D422C9C}" dt="2021-09-16T14:11:58.190" v="1" actId="14100"/>
        <pc:sldMkLst>
          <pc:docMk/>
          <pc:sldMk cId="2906169727" sldId="2099"/>
        </pc:sldMkLst>
        <pc:spChg chg="mod">
          <ac:chgData name="Esther Huarayo Lalle" userId="S::esther.huarayo@fundacion-jala.org::eda63550-4000-4039-aaf9-09e03dd41dd0" providerId="AD" clId="Web-{7DF36F96-00E9-A251-6D28-4DD80D422C9C}" dt="2021-09-16T14:11:58.190" v="1" actId="14100"/>
          <ac:spMkLst>
            <pc:docMk/>
            <pc:sldMk cId="2906169727" sldId="2099"/>
            <ac:spMk id="2" creationId="{3FFED36E-ADC5-44CE-8884-FEB9D2113A92}"/>
          </ac:spMkLst>
        </pc:spChg>
      </pc:sldChg>
    </pc:docChg>
  </pc:docChgLst>
  <pc:docChgLst>
    <pc:chgData name="Javier Choque Matos" userId="S::javier.choque@fundacion-jala.org::b8c4f3f8-9780-4c81-ab47-a2f326802f0c" providerId="AD" clId="Web-{7D53A734-0E44-F131-66C9-4045E9E87779}"/>
    <pc:docChg chg="modSld">
      <pc:chgData name="Javier Choque Matos" userId="S::javier.choque@fundacion-jala.org::b8c4f3f8-9780-4c81-ab47-a2f326802f0c" providerId="AD" clId="Web-{7D53A734-0E44-F131-66C9-4045E9E87779}" dt="2021-09-16T15:13:54.609" v="6"/>
      <pc:docMkLst>
        <pc:docMk/>
      </pc:docMkLst>
      <pc:sldChg chg="addSp delSp modSp">
        <pc:chgData name="Javier Choque Matos" userId="S::javier.choque@fundacion-jala.org::b8c4f3f8-9780-4c81-ab47-a2f326802f0c" providerId="AD" clId="Web-{7D53A734-0E44-F131-66C9-4045E9E87779}" dt="2021-09-16T15:13:54.609" v="6"/>
        <pc:sldMkLst>
          <pc:docMk/>
          <pc:sldMk cId="2202090304" sldId="2108"/>
        </pc:sldMkLst>
        <pc:spChg chg="add del">
          <ac:chgData name="Javier Choque Matos" userId="S::javier.choque@fundacion-jala.org::b8c4f3f8-9780-4c81-ab47-a2f326802f0c" providerId="AD" clId="Web-{7D53A734-0E44-F131-66C9-4045E9E87779}" dt="2021-09-16T15:13:54.609" v="6"/>
          <ac:spMkLst>
            <pc:docMk/>
            <pc:sldMk cId="2202090304" sldId="2108"/>
            <ac:spMk id="7" creationId="{F3060C83-F051-4F0E-ABAD-AA0DFC48B218}"/>
          </ac:spMkLst>
        </pc:spChg>
        <pc:spChg chg="add del">
          <ac:chgData name="Javier Choque Matos" userId="S::javier.choque@fundacion-jala.org::b8c4f3f8-9780-4c81-ab47-a2f326802f0c" providerId="AD" clId="Web-{7D53A734-0E44-F131-66C9-4045E9E87779}" dt="2021-09-16T15:13:54.609" v="6"/>
          <ac:spMkLst>
            <pc:docMk/>
            <pc:sldMk cId="2202090304" sldId="2108"/>
            <ac:spMk id="9" creationId="{83C98ABE-055B-441F-B07E-44F97F083C39}"/>
          </ac:spMkLst>
        </pc:spChg>
        <pc:spChg chg="add del">
          <ac:chgData name="Javier Choque Matos" userId="S::javier.choque@fundacion-jala.org::b8c4f3f8-9780-4c81-ab47-a2f326802f0c" providerId="AD" clId="Web-{7D53A734-0E44-F131-66C9-4045E9E87779}" dt="2021-09-16T15:13:54.609" v="6"/>
          <ac:spMkLst>
            <pc:docMk/>
            <pc:sldMk cId="2202090304" sldId="2108"/>
            <ac:spMk id="11" creationId="{29FDB030-9B49-4CED-8CCD-4D99382388AC}"/>
          </ac:spMkLst>
        </pc:spChg>
        <pc:spChg chg="add del">
          <ac:chgData name="Javier Choque Matos" userId="S::javier.choque@fundacion-jala.org::b8c4f3f8-9780-4c81-ab47-a2f326802f0c" providerId="AD" clId="Web-{7D53A734-0E44-F131-66C9-4045E9E87779}" dt="2021-09-16T15:13:54.609" v="6"/>
          <ac:spMkLst>
            <pc:docMk/>
            <pc:sldMk cId="2202090304" sldId="2108"/>
            <ac:spMk id="13" creationId="{3783CA14-24A1-485C-8B30-D6A5D87987AD}"/>
          </ac:spMkLst>
        </pc:spChg>
        <pc:spChg chg="add del">
          <ac:chgData name="Javier Choque Matos" userId="S::javier.choque@fundacion-jala.org::b8c4f3f8-9780-4c81-ab47-a2f326802f0c" providerId="AD" clId="Web-{7D53A734-0E44-F131-66C9-4045E9E87779}" dt="2021-09-16T15:13:54.609" v="6"/>
          <ac:spMkLst>
            <pc:docMk/>
            <pc:sldMk cId="2202090304" sldId="2108"/>
            <ac:spMk id="15" creationId="{9A97C86A-04D6-40F7-AE84-31AB43E6A846}"/>
          </ac:spMkLst>
        </pc:spChg>
        <pc:spChg chg="add del">
          <ac:chgData name="Javier Choque Matos" userId="S::javier.choque@fundacion-jala.org::b8c4f3f8-9780-4c81-ab47-a2f326802f0c" providerId="AD" clId="Web-{7D53A734-0E44-F131-66C9-4045E9E87779}" dt="2021-09-16T15:13:54.609" v="6"/>
          <ac:spMkLst>
            <pc:docMk/>
            <pc:sldMk cId="2202090304" sldId="2108"/>
            <ac:spMk id="17" creationId="{FF9F2414-84E8-453E-B1F3-389FDE8192D9}"/>
          </ac:spMkLst>
        </pc:spChg>
        <pc:spChg chg="add del">
          <ac:chgData name="Javier Choque Matos" userId="S::javier.choque@fundacion-jala.org::b8c4f3f8-9780-4c81-ab47-a2f326802f0c" providerId="AD" clId="Web-{7D53A734-0E44-F131-66C9-4045E9E87779}" dt="2021-09-16T15:13:54.609" v="6"/>
          <ac:spMkLst>
            <pc:docMk/>
            <pc:sldMk cId="2202090304" sldId="2108"/>
            <ac:spMk id="19" creationId="{3ECA69A1-7536-43AC-85EF-C7106179F5ED}"/>
          </ac:spMkLst>
        </pc:spChg>
        <pc:spChg chg="add">
          <ac:chgData name="Javier Choque Matos" userId="S::javier.choque@fundacion-jala.org::b8c4f3f8-9780-4c81-ab47-a2f326802f0c" providerId="AD" clId="Web-{7D53A734-0E44-F131-66C9-4045E9E87779}" dt="2021-09-16T15:13:54.609" v="6"/>
          <ac:spMkLst>
            <pc:docMk/>
            <pc:sldMk cId="2202090304" sldId="2108"/>
            <ac:spMk id="21" creationId="{F3060C83-F051-4F0E-ABAD-AA0DFC48B218}"/>
          </ac:spMkLst>
        </pc:spChg>
        <pc:spChg chg="add">
          <ac:chgData name="Javier Choque Matos" userId="S::javier.choque@fundacion-jala.org::b8c4f3f8-9780-4c81-ab47-a2f326802f0c" providerId="AD" clId="Web-{7D53A734-0E44-F131-66C9-4045E9E87779}" dt="2021-09-16T15:13:54.609" v="6"/>
          <ac:spMkLst>
            <pc:docMk/>
            <pc:sldMk cId="2202090304" sldId="2108"/>
            <ac:spMk id="22" creationId="{83C98ABE-055B-441F-B07E-44F97F083C39}"/>
          </ac:spMkLst>
        </pc:spChg>
        <pc:spChg chg="add">
          <ac:chgData name="Javier Choque Matos" userId="S::javier.choque@fundacion-jala.org::b8c4f3f8-9780-4c81-ab47-a2f326802f0c" providerId="AD" clId="Web-{7D53A734-0E44-F131-66C9-4045E9E87779}" dt="2021-09-16T15:13:54.609" v="6"/>
          <ac:spMkLst>
            <pc:docMk/>
            <pc:sldMk cId="2202090304" sldId="2108"/>
            <ac:spMk id="23" creationId="{3783CA14-24A1-485C-8B30-D6A5D87987AD}"/>
          </ac:spMkLst>
        </pc:spChg>
        <pc:spChg chg="add del">
          <ac:chgData name="Javier Choque Matos" userId="S::javier.choque@fundacion-jala.org::b8c4f3f8-9780-4c81-ab47-a2f326802f0c" providerId="AD" clId="Web-{7D53A734-0E44-F131-66C9-4045E9E87779}" dt="2021-09-16T15:13:54.594" v="5"/>
          <ac:spMkLst>
            <pc:docMk/>
            <pc:sldMk cId="2202090304" sldId="2108"/>
            <ac:spMk id="24" creationId="{86FF76B9-219D-4469-AF87-0236D29032F1}"/>
          </ac:spMkLst>
        </pc:spChg>
        <pc:spChg chg="add">
          <ac:chgData name="Javier Choque Matos" userId="S::javier.choque@fundacion-jala.org::b8c4f3f8-9780-4c81-ab47-a2f326802f0c" providerId="AD" clId="Web-{7D53A734-0E44-F131-66C9-4045E9E87779}" dt="2021-09-16T15:13:54.609" v="6"/>
          <ac:spMkLst>
            <pc:docMk/>
            <pc:sldMk cId="2202090304" sldId="2108"/>
            <ac:spMk id="25" creationId="{9A97C86A-04D6-40F7-AE84-31AB43E6A846}"/>
          </ac:spMkLst>
        </pc:spChg>
        <pc:spChg chg="add">
          <ac:chgData name="Javier Choque Matos" userId="S::javier.choque@fundacion-jala.org::b8c4f3f8-9780-4c81-ab47-a2f326802f0c" providerId="AD" clId="Web-{7D53A734-0E44-F131-66C9-4045E9E87779}" dt="2021-09-16T15:13:54.609" v="6"/>
          <ac:spMkLst>
            <pc:docMk/>
            <pc:sldMk cId="2202090304" sldId="2108"/>
            <ac:spMk id="28" creationId="{29FDB030-9B49-4CED-8CCD-4D99382388AC}"/>
          </ac:spMkLst>
        </pc:spChg>
        <pc:spChg chg="add del">
          <ac:chgData name="Javier Choque Matos" userId="S::javier.choque@fundacion-jala.org::b8c4f3f8-9780-4c81-ab47-a2f326802f0c" providerId="AD" clId="Web-{7D53A734-0E44-F131-66C9-4045E9E87779}" dt="2021-09-16T15:13:54.594" v="5"/>
          <ac:spMkLst>
            <pc:docMk/>
            <pc:sldMk cId="2202090304" sldId="2108"/>
            <ac:spMk id="30" creationId="{2E80C965-DB6D-4F81-9E9E-B027384D0BD6}"/>
          </ac:spMkLst>
        </pc:spChg>
        <pc:spChg chg="add del">
          <ac:chgData name="Javier Choque Matos" userId="S::javier.choque@fundacion-jala.org::b8c4f3f8-9780-4c81-ab47-a2f326802f0c" providerId="AD" clId="Web-{7D53A734-0E44-F131-66C9-4045E9E87779}" dt="2021-09-16T15:13:54.594" v="5"/>
          <ac:spMkLst>
            <pc:docMk/>
            <pc:sldMk cId="2202090304" sldId="2108"/>
            <ac:spMk id="32" creationId="{633C5E46-DAC5-4661-9C87-22B08E2A512F}"/>
          </ac:spMkLst>
        </pc:spChg>
        <pc:spChg chg="add">
          <ac:chgData name="Javier Choque Matos" userId="S::javier.choque@fundacion-jala.org::b8c4f3f8-9780-4c81-ab47-a2f326802f0c" providerId="AD" clId="Web-{7D53A734-0E44-F131-66C9-4045E9E87779}" dt="2021-09-16T15:13:54.609" v="6"/>
          <ac:spMkLst>
            <pc:docMk/>
            <pc:sldMk cId="2202090304" sldId="2108"/>
            <ac:spMk id="34" creationId="{FF9F2414-84E8-453E-B1F3-389FDE8192D9}"/>
          </ac:spMkLst>
        </pc:spChg>
        <pc:spChg chg="add">
          <ac:chgData name="Javier Choque Matos" userId="S::javier.choque@fundacion-jala.org::b8c4f3f8-9780-4c81-ab47-a2f326802f0c" providerId="AD" clId="Web-{7D53A734-0E44-F131-66C9-4045E9E87779}" dt="2021-09-16T15:13:54.609" v="6"/>
          <ac:spMkLst>
            <pc:docMk/>
            <pc:sldMk cId="2202090304" sldId="2108"/>
            <ac:spMk id="36" creationId="{3ECA69A1-7536-43AC-85EF-C7106179F5ED}"/>
          </ac:spMkLst>
        </pc:spChg>
        <pc:grpChg chg="add del">
          <ac:chgData name="Javier Choque Matos" userId="S::javier.choque@fundacion-jala.org::b8c4f3f8-9780-4c81-ab47-a2f326802f0c" providerId="AD" clId="Web-{7D53A734-0E44-F131-66C9-4045E9E87779}" dt="2021-09-16T15:13:54.594" v="5"/>
          <ac:grpSpMkLst>
            <pc:docMk/>
            <pc:sldMk cId="2202090304" sldId="2108"/>
            <ac:grpSpMk id="26" creationId="{DB88BD78-87E1-424D-B479-C37D8E41B12E}"/>
          </ac:grpSpMkLst>
        </pc:grpChg>
        <pc:picChg chg="add mod">
          <ac:chgData name="Javier Choque Matos" userId="S::javier.choque@fundacion-jala.org::b8c4f3f8-9780-4c81-ab47-a2f326802f0c" providerId="AD" clId="Web-{7D53A734-0E44-F131-66C9-4045E9E87779}" dt="2021-09-16T15:13:54.609" v="6"/>
          <ac:picMkLst>
            <pc:docMk/>
            <pc:sldMk cId="2202090304" sldId="2108"/>
            <ac:picMk id="2" creationId="{53A76042-16C9-4425-8ED0-545174763957}"/>
          </ac:picMkLst>
        </pc:picChg>
        <pc:picChg chg="del">
          <ac:chgData name="Javier Choque Matos" userId="S::javier.choque@fundacion-jala.org::b8c4f3f8-9780-4c81-ab47-a2f326802f0c" providerId="AD" clId="Web-{7D53A734-0E44-F131-66C9-4045E9E87779}" dt="2021-09-16T15:13:37.312" v="0"/>
          <ac:picMkLst>
            <pc:docMk/>
            <pc:sldMk cId="2202090304" sldId="2108"/>
            <ac:picMk id="3" creationId="{02DDD00D-48A3-41BE-B5FD-C0796F196D43}"/>
          </ac:picMkLst>
        </pc:picChg>
      </pc:sldChg>
    </pc:docChg>
  </pc:docChgLst>
  <pc:docChgLst>
    <pc:chgData name="Cristian Torrico Vasquez" userId="S::cristian.torrico@fundacion-jala.org::49f6f00a-608c-44e7-94e1-3e765389ac9a" providerId="AD" clId="Web-{1E7EB444-4BBD-42A2-A625-EDEB9C3FC16A}"/>
    <pc:docChg chg="modSld">
      <pc:chgData name="Cristian Torrico Vasquez" userId="S::cristian.torrico@fundacion-jala.org::49f6f00a-608c-44e7-94e1-3e765389ac9a" providerId="AD" clId="Web-{1E7EB444-4BBD-42A2-A625-EDEB9C3FC16A}" dt="2021-09-16T14:34:09.467" v="46" actId="1076"/>
      <pc:docMkLst>
        <pc:docMk/>
      </pc:docMkLst>
      <pc:sldChg chg="addSp delSp modSp">
        <pc:chgData name="Cristian Torrico Vasquez" userId="S::cristian.torrico@fundacion-jala.org::49f6f00a-608c-44e7-94e1-3e765389ac9a" providerId="AD" clId="Web-{1E7EB444-4BBD-42A2-A625-EDEB9C3FC16A}" dt="2021-09-16T14:34:09.467" v="46" actId="1076"/>
        <pc:sldMkLst>
          <pc:docMk/>
          <pc:sldMk cId="738311694" sldId="2155"/>
        </pc:sldMkLst>
        <pc:spChg chg="mod">
          <ac:chgData name="Cristian Torrico Vasquez" userId="S::cristian.torrico@fundacion-jala.org::49f6f00a-608c-44e7-94e1-3e765389ac9a" providerId="AD" clId="Web-{1E7EB444-4BBD-42A2-A625-EDEB9C3FC16A}" dt="2021-09-16T14:33:45.092" v="43" actId="1076"/>
          <ac:spMkLst>
            <pc:docMk/>
            <pc:sldMk cId="738311694" sldId="2155"/>
            <ac:spMk id="10" creationId="{00000000-0000-0000-0000-000000000000}"/>
          </ac:spMkLst>
        </pc:spChg>
        <pc:spChg chg="mod">
          <ac:chgData name="Cristian Torrico Vasquez" userId="S::cristian.torrico@fundacion-jala.org::49f6f00a-608c-44e7-94e1-3e765389ac9a" providerId="AD" clId="Web-{1E7EB444-4BBD-42A2-A625-EDEB9C3FC16A}" dt="2021-09-16T14:34:09.467" v="46" actId="1076"/>
          <ac:spMkLst>
            <pc:docMk/>
            <pc:sldMk cId="738311694" sldId="2155"/>
            <ac:spMk id="11" creationId="{00000000-0000-0000-0000-000000000000}"/>
          </ac:spMkLst>
        </pc:spChg>
        <pc:picChg chg="mod">
          <ac:chgData name="Cristian Torrico Vasquez" userId="S::cristian.torrico@fundacion-jala.org::49f6f00a-608c-44e7-94e1-3e765389ac9a" providerId="AD" clId="Web-{1E7EB444-4BBD-42A2-A625-EDEB9C3FC16A}" dt="2021-09-16T14:33:38.482" v="40" actId="1076"/>
          <ac:picMkLst>
            <pc:docMk/>
            <pc:sldMk cId="738311694" sldId="2155"/>
            <ac:picMk id="12" creationId="{D3EEE089-405B-4C6D-9548-6A4F1F31FC92}"/>
          </ac:picMkLst>
        </pc:picChg>
        <pc:picChg chg="add del mod">
          <ac:chgData name="Cristian Torrico Vasquez" userId="S::cristian.torrico@fundacion-jala.org::49f6f00a-608c-44e7-94e1-3e765389ac9a" providerId="AD" clId="Web-{1E7EB444-4BBD-42A2-A625-EDEB9C3FC16A}" dt="2021-09-16T14:33:41.607" v="42" actId="1076"/>
          <ac:picMkLst>
            <pc:docMk/>
            <pc:sldMk cId="738311694" sldId="2155"/>
            <ac:picMk id="13" creationId="{DCD042C4-4277-4BEB-BFC5-B3C3507FC16B}"/>
          </ac:picMkLst>
        </pc:picChg>
      </pc:sldChg>
    </pc:docChg>
  </pc:docChgLst>
  <pc:docChgLst>
    <pc:chgData name="Javier Choque Matos" userId="S::javier.choque@fundacion-jala.org::b8c4f3f8-9780-4c81-ab47-a2f326802f0c" providerId="AD" clId="Web-{8FF0964E-5049-0993-41A3-0371CC65F383}"/>
    <pc:docChg chg="modSld">
      <pc:chgData name="Javier Choque Matos" userId="S::javier.choque@fundacion-jala.org::b8c4f3f8-9780-4c81-ab47-a2f326802f0c" providerId="AD" clId="Web-{8FF0964E-5049-0993-41A3-0371CC65F383}" dt="2021-09-16T15:08:55.464" v="1"/>
      <pc:docMkLst>
        <pc:docMk/>
      </pc:docMkLst>
      <pc:sldChg chg="addSp delSp">
        <pc:chgData name="Javier Choque Matos" userId="S::javier.choque@fundacion-jala.org::b8c4f3f8-9780-4c81-ab47-a2f326802f0c" providerId="AD" clId="Web-{8FF0964E-5049-0993-41A3-0371CC65F383}" dt="2021-09-16T15:08:55.464" v="1"/>
        <pc:sldMkLst>
          <pc:docMk/>
          <pc:sldMk cId="2202090304" sldId="2108"/>
        </pc:sldMkLst>
        <pc:picChg chg="add del">
          <ac:chgData name="Javier Choque Matos" userId="S::javier.choque@fundacion-jala.org::b8c4f3f8-9780-4c81-ab47-a2f326802f0c" providerId="AD" clId="Web-{8FF0964E-5049-0993-41A3-0371CC65F383}" dt="2021-09-16T15:08:55.464" v="1"/>
          <ac:picMkLst>
            <pc:docMk/>
            <pc:sldMk cId="2202090304" sldId="2108"/>
            <ac:picMk id="3" creationId="{02DDD00D-48A3-41BE-B5FD-C0796F196D43}"/>
          </ac:picMkLst>
        </pc:picChg>
      </pc:sldChg>
    </pc:docChg>
  </pc:docChgLst>
  <pc:docChgLst>
    <pc:chgData name="Sergio Salinas Velez" userId="S::sergio.salinas@fundacion-jala.org::4a11c8c8-e5ed-4e06-a003-a89c3f73ad6a" providerId="AD" clId="Web-{68A6AFDA-03D8-BE3B-11AF-AA7B0FFFE0E1}"/>
    <pc:docChg chg="addSld delSld modSld sldOrd">
      <pc:chgData name="Sergio Salinas Velez" userId="S::sergio.salinas@fundacion-jala.org::4a11c8c8-e5ed-4e06-a003-a89c3f73ad6a" providerId="AD" clId="Web-{68A6AFDA-03D8-BE3B-11AF-AA7B0FFFE0E1}" dt="2021-09-16T14:34:54.295" v="439"/>
      <pc:docMkLst>
        <pc:docMk/>
      </pc:docMkLst>
      <pc:sldChg chg="addSp delSp modSp">
        <pc:chgData name="Sergio Salinas Velez" userId="S::sergio.salinas@fundacion-jala.org::4a11c8c8-e5ed-4e06-a003-a89c3f73ad6a" providerId="AD" clId="Web-{68A6AFDA-03D8-BE3B-11AF-AA7B0FFFE0E1}" dt="2021-09-16T14:25:49.573" v="404" actId="1076"/>
        <pc:sldMkLst>
          <pc:docMk/>
          <pc:sldMk cId="106797258" sldId="2019"/>
        </pc:sldMkLst>
        <pc:spChg chg="del">
          <ac:chgData name="Sergio Salinas Velez" userId="S::sergio.salinas@fundacion-jala.org::4a11c8c8-e5ed-4e06-a003-a89c3f73ad6a" providerId="AD" clId="Web-{68A6AFDA-03D8-BE3B-11AF-AA7B0FFFE0E1}" dt="2021-09-16T14:24:37.243" v="378"/>
          <ac:spMkLst>
            <pc:docMk/>
            <pc:sldMk cId="106797258" sldId="2019"/>
            <ac:spMk id="29" creationId="{00000000-0000-0000-0000-000000000000}"/>
          </ac:spMkLst>
        </pc:spChg>
        <pc:spChg chg="del">
          <ac:chgData name="Sergio Salinas Velez" userId="S::sergio.salinas@fundacion-jala.org::4a11c8c8-e5ed-4e06-a003-a89c3f73ad6a" providerId="AD" clId="Web-{68A6AFDA-03D8-BE3B-11AF-AA7B0FFFE0E1}" dt="2021-09-16T14:24:40.368" v="379"/>
          <ac:spMkLst>
            <pc:docMk/>
            <pc:sldMk cId="106797258" sldId="2019"/>
            <ac:spMk id="31" creationId="{00000000-0000-0000-0000-000000000000}"/>
          </ac:spMkLst>
        </pc:spChg>
        <pc:spChg chg="del">
          <ac:chgData name="Sergio Salinas Velez" userId="S::sergio.salinas@fundacion-jala.org::4a11c8c8-e5ed-4e06-a003-a89c3f73ad6a" providerId="AD" clId="Web-{68A6AFDA-03D8-BE3B-11AF-AA7B0FFFE0E1}" dt="2021-09-16T14:24:35.946" v="377"/>
          <ac:spMkLst>
            <pc:docMk/>
            <pc:sldMk cId="106797258" sldId="2019"/>
            <ac:spMk id="33" creationId="{00000000-0000-0000-0000-000000000000}"/>
          </ac:spMkLst>
        </pc:spChg>
        <pc:spChg chg="mod">
          <ac:chgData name="Sergio Salinas Velez" userId="S::sergio.salinas@fundacion-jala.org::4a11c8c8-e5ed-4e06-a003-a89c3f73ad6a" providerId="AD" clId="Web-{68A6AFDA-03D8-BE3B-11AF-AA7B0FFFE0E1}" dt="2021-09-16T14:24:56.462" v="394" actId="1076"/>
          <ac:spMkLst>
            <pc:docMk/>
            <pc:sldMk cId="106797258" sldId="2019"/>
            <ac:spMk id="34" creationId="{00000000-0000-0000-0000-000000000000}"/>
          </ac:spMkLst>
        </pc:spChg>
        <pc:grpChg chg="mod">
          <ac:chgData name="Sergio Salinas Velez" userId="S::sergio.salinas@fundacion-jala.org::4a11c8c8-e5ed-4e06-a003-a89c3f73ad6a" providerId="AD" clId="Web-{68A6AFDA-03D8-BE3B-11AF-AA7B0FFFE0E1}" dt="2021-09-16T14:24:23.477" v="369" actId="1076"/>
          <ac:grpSpMkLst>
            <pc:docMk/>
            <pc:sldMk cId="106797258" sldId="2019"/>
            <ac:grpSpMk id="5" creationId="{00000000-0000-0000-0000-000000000000}"/>
          </ac:grpSpMkLst>
        </pc:grpChg>
        <pc:grpChg chg="add mod">
          <ac:chgData name="Sergio Salinas Velez" userId="S::sergio.salinas@fundacion-jala.org::4a11c8c8-e5ed-4e06-a003-a89c3f73ad6a" providerId="AD" clId="Web-{68A6AFDA-03D8-BE3B-11AF-AA7B0FFFE0E1}" dt="2021-09-16T14:25:49.573" v="404" actId="1076"/>
          <ac:grpSpMkLst>
            <pc:docMk/>
            <pc:sldMk cId="106797258" sldId="2019"/>
            <ac:grpSpMk id="23" creationId="{968AC4D3-1F05-4D9B-8028-E89258339881}"/>
          </ac:grpSpMkLst>
        </pc:grpChg>
        <pc:picChg chg="mod">
          <ac:chgData name="Sergio Salinas Velez" userId="S::sergio.salinas@fundacion-jala.org::4a11c8c8-e5ed-4e06-a003-a89c3f73ad6a" providerId="AD" clId="Web-{68A6AFDA-03D8-BE3B-11AF-AA7B0FFFE0E1}" dt="2021-09-16T14:24:45.618" v="382" actId="1076"/>
          <ac:picMkLst>
            <pc:docMk/>
            <pc:sldMk cId="106797258" sldId="2019"/>
            <ac:picMk id="2" creationId="{2E64E0F1-17FB-4F9C-8042-409F22318B3F}"/>
          </ac:picMkLst>
        </pc:picChg>
        <pc:picChg chg="add mod">
          <ac:chgData name="Sergio Salinas Velez" userId="S::sergio.salinas@fundacion-jala.org::4a11c8c8-e5ed-4e06-a003-a89c3f73ad6a" providerId="AD" clId="Web-{68A6AFDA-03D8-BE3B-11AF-AA7B0FFFE0E1}" dt="2021-09-16T14:25:40.479" v="400" actId="1076"/>
          <ac:picMkLst>
            <pc:docMk/>
            <pc:sldMk cId="106797258" sldId="2019"/>
            <ac:picMk id="3" creationId="{EC05A0CE-9720-4B19-8DFD-09B50117B63B}"/>
          </ac:picMkLst>
        </pc:picChg>
        <pc:picChg chg="mod">
          <ac:chgData name="Sergio Salinas Velez" userId="S::sergio.salinas@fundacion-jala.org::4a11c8c8-e5ed-4e06-a003-a89c3f73ad6a" providerId="AD" clId="Web-{68A6AFDA-03D8-BE3B-11AF-AA7B0FFFE0E1}" dt="2021-09-16T14:24:33.836" v="376" actId="1076"/>
          <ac:picMkLst>
            <pc:docMk/>
            <pc:sldMk cId="106797258" sldId="2019"/>
            <ac:picMk id="25" creationId="{2DF0C842-AB7F-4D44-A195-EAD424816F65}"/>
          </ac:picMkLst>
        </pc:picChg>
      </pc:sldChg>
      <pc:sldChg chg="ord">
        <pc:chgData name="Sergio Salinas Velez" userId="S::sergio.salinas@fundacion-jala.org::4a11c8c8-e5ed-4e06-a003-a89c3f73ad6a" providerId="AD" clId="Web-{68A6AFDA-03D8-BE3B-11AF-AA7B0FFFE0E1}" dt="2021-09-16T14:15:32.194" v="260"/>
        <pc:sldMkLst>
          <pc:docMk/>
          <pc:sldMk cId="157039660" sldId="2047"/>
        </pc:sldMkLst>
      </pc:sldChg>
      <pc:sldChg chg="addSp delSp modSp">
        <pc:chgData name="Sergio Salinas Velez" userId="S::sergio.salinas@fundacion-jala.org::4a11c8c8-e5ed-4e06-a003-a89c3f73ad6a" providerId="AD" clId="Web-{68A6AFDA-03D8-BE3B-11AF-AA7B0FFFE0E1}" dt="2021-09-16T13:28:34.005" v="193" actId="1076"/>
        <pc:sldMkLst>
          <pc:docMk/>
          <pc:sldMk cId="3917567992" sldId="2050"/>
        </pc:sldMkLst>
        <pc:picChg chg="add mod">
          <ac:chgData name="Sergio Salinas Velez" userId="S::sergio.salinas@fundacion-jala.org::4a11c8c8-e5ed-4e06-a003-a89c3f73ad6a" providerId="AD" clId="Web-{68A6AFDA-03D8-BE3B-11AF-AA7B0FFFE0E1}" dt="2021-09-16T13:28:34.005" v="193" actId="1076"/>
          <ac:picMkLst>
            <pc:docMk/>
            <pc:sldMk cId="3917567992" sldId="2050"/>
            <ac:picMk id="2" creationId="{66E8A7ED-933F-4552-B23A-D82FBC1F8B16}"/>
          </ac:picMkLst>
        </pc:picChg>
        <pc:picChg chg="del">
          <ac:chgData name="Sergio Salinas Velez" userId="S::sergio.salinas@fundacion-jala.org::4a11c8c8-e5ed-4e06-a003-a89c3f73ad6a" providerId="AD" clId="Web-{68A6AFDA-03D8-BE3B-11AF-AA7B0FFFE0E1}" dt="2021-09-16T13:25:04.373" v="187"/>
          <ac:picMkLst>
            <pc:docMk/>
            <pc:sldMk cId="3917567992" sldId="2050"/>
            <ac:picMk id="17" creationId="{93D4CFBB-D7F3-4019-8AB6-FB5606823088}"/>
          </ac:picMkLst>
        </pc:picChg>
      </pc:sldChg>
      <pc:sldChg chg="addSp delSp modSp">
        <pc:chgData name="Sergio Salinas Velez" userId="S::sergio.salinas@fundacion-jala.org::4a11c8c8-e5ed-4e06-a003-a89c3f73ad6a" providerId="AD" clId="Web-{68A6AFDA-03D8-BE3B-11AF-AA7B0FFFE0E1}" dt="2021-09-16T13:41:45.407" v="251" actId="1076"/>
        <pc:sldMkLst>
          <pc:docMk/>
          <pc:sldMk cId="607483204" sldId="2052"/>
        </pc:sldMkLst>
        <pc:spChg chg="add mod">
          <ac:chgData name="Sergio Salinas Velez" userId="S::sergio.salinas@fundacion-jala.org::4a11c8c8-e5ed-4e06-a003-a89c3f73ad6a" providerId="AD" clId="Web-{68A6AFDA-03D8-BE3B-11AF-AA7B0FFFE0E1}" dt="2021-09-16T13:41:42.657" v="250" actId="1076"/>
          <ac:spMkLst>
            <pc:docMk/>
            <pc:sldMk cId="607483204" sldId="2052"/>
            <ac:spMk id="10" creationId="{A3C921AE-746C-4888-B293-DD62AFE1ADDA}"/>
          </ac:spMkLst>
        </pc:spChg>
        <pc:spChg chg="del">
          <ac:chgData name="Sergio Salinas Velez" userId="S::sergio.salinas@fundacion-jala.org::4a11c8c8-e5ed-4e06-a003-a89c3f73ad6a" providerId="AD" clId="Web-{68A6AFDA-03D8-BE3B-11AF-AA7B0FFFE0E1}" dt="2021-09-16T13:41:38.828" v="248"/>
          <ac:spMkLst>
            <pc:docMk/>
            <pc:sldMk cId="607483204" sldId="2052"/>
            <ac:spMk id="14" creationId="{00000000-0000-0000-0000-000000000000}"/>
          </ac:spMkLst>
        </pc:spChg>
        <pc:spChg chg="del">
          <ac:chgData name="Sergio Salinas Velez" userId="S::sergio.salinas@fundacion-jala.org::4a11c8c8-e5ed-4e06-a003-a89c3f73ad6a" providerId="AD" clId="Web-{68A6AFDA-03D8-BE3B-11AF-AA7B0FFFE0E1}" dt="2021-09-16T13:34:27.626" v="195"/>
          <ac:spMkLst>
            <pc:docMk/>
            <pc:sldMk cId="607483204" sldId="2052"/>
            <ac:spMk id="15" creationId="{00000000-0000-0000-0000-000000000000}"/>
          </ac:spMkLst>
        </pc:spChg>
        <pc:spChg chg="mod">
          <ac:chgData name="Sergio Salinas Velez" userId="S::sergio.salinas@fundacion-jala.org::4a11c8c8-e5ed-4e06-a003-a89c3f73ad6a" providerId="AD" clId="Web-{68A6AFDA-03D8-BE3B-11AF-AA7B0FFFE0E1}" dt="2021-09-16T13:41:36.922" v="247" actId="1076"/>
          <ac:spMkLst>
            <pc:docMk/>
            <pc:sldMk cId="607483204" sldId="2052"/>
            <ac:spMk id="18" creationId="{00000000-0000-0000-0000-000000000000}"/>
          </ac:spMkLst>
        </pc:spChg>
        <pc:picChg chg="del">
          <ac:chgData name="Sergio Salinas Velez" userId="S::sergio.salinas@fundacion-jala.org::4a11c8c8-e5ed-4e06-a003-a89c3f73ad6a" providerId="AD" clId="Web-{68A6AFDA-03D8-BE3B-11AF-AA7B0FFFE0E1}" dt="2021-09-16T13:34:27.626" v="194"/>
          <ac:picMkLst>
            <pc:docMk/>
            <pc:sldMk cId="607483204" sldId="2052"/>
            <ac:picMk id="2" creationId="{967724C4-4CA7-463C-9105-AEADC4988E4D}"/>
          </ac:picMkLst>
        </pc:picChg>
        <pc:picChg chg="del mod">
          <ac:chgData name="Sergio Salinas Velez" userId="S::sergio.salinas@fundacion-jala.org::4a11c8c8-e5ed-4e06-a003-a89c3f73ad6a" providerId="AD" clId="Web-{68A6AFDA-03D8-BE3B-11AF-AA7B0FFFE0E1}" dt="2021-09-16T13:35:15.362" v="236"/>
          <ac:picMkLst>
            <pc:docMk/>
            <pc:sldMk cId="607483204" sldId="2052"/>
            <ac:picMk id="4" creationId="{BB634264-848F-4077-8B2E-94A69E1F256A}"/>
          </ac:picMkLst>
        </pc:picChg>
        <pc:picChg chg="del">
          <ac:chgData name="Sergio Salinas Velez" userId="S::sergio.salinas@fundacion-jala.org::4a11c8c8-e5ed-4e06-a003-a89c3f73ad6a" providerId="AD" clId="Web-{68A6AFDA-03D8-BE3B-11AF-AA7B0FFFE0E1}" dt="2021-09-16T13:37:24.773" v="244"/>
          <ac:picMkLst>
            <pc:docMk/>
            <pc:sldMk cId="607483204" sldId="2052"/>
            <ac:picMk id="5" creationId="{ADAF8757-546A-4A53-B442-68ACAB3E2BCF}"/>
          </ac:picMkLst>
        </pc:picChg>
        <pc:picChg chg="add mod">
          <ac:chgData name="Sergio Salinas Velez" userId="S::sergio.salinas@fundacion-jala.org::4a11c8c8-e5ed-4e06-a003-a89c3f73ad6a" providerId="AD" clId="Web-{68A6AFDA-03D8-BE3B-11AF-AA7B0FFFE0E1}" dt="2021-09-16T13:41:40.938" v="249" actId="1076"/>
          <ac:picMkLst>
            <pc:docMk/>
            <pc:sldMk cId="607483204" sldId="2052"/>
            <ac:picMk id="6" creationId="{493399FF-2041-48D6-98F5-734FBF0527D4}"/>
          </ac:picMkLst>
        </pc:picChg>
        <pc:picChg chg="add mod">
          <ac:chgData name="Sergio Salinas Velez" userId="S::sergio.salinas@fundacion-jala.org::4a11c8c8-e5ed-4e06-a003-a89c3f73ad6a" providerId="AD" clId="Web-{68A6AFDA-03D8-BE3B-11AF-AA7B0FFFE0E1}" dt="2021-09-16T13:41:45.407" v="251" actId="1076"/>
          <ac:picMkLst>
            <pc:docMk/>
            <pc:sldMk cId="607483204" sldId="2052"/>
            <ac:picMk id="7" creationId="{A3D1A1BF-7D7D-4B8B-97E3-BE629F65950E}"/>
          </ac:picMkLst>
        </pc:picChg>
      </pc:sldChg>
      <pc:sldChg chg="add del ord">
        <pc:chgData name="Sergio Salinas Velez" userId="S::sergio.salinas@fundacion-jala.org::4a11c8c8-e5ed-4e06-a003-a89c3f73ad6a" providerId="AD" clId="Web-{68A6AFDA-03D8-BE3B-11AF-AA7B0FFFE0E1}" dt="2021-09-16T14:29:44.800" v="406"/>
        <pc:sldMkLst>
          <pc:docMk/>
          <pc:sldMk cId="4236660232" sldId="2057"/>
        </pc:sldMkLst>
      </pc:sldChg>
      <pc:sldChg chg="modSp add del ord">
        <pc:chgData name="Sergio Salinas Velez" userId="S::sergio.salinas@fundacion-jala.org::4a11c8c8-e5ed-4e06-a003-a89c3f73ad6a" providerId="AD" clId="Web-{68A6AFDA-03D8-BE3B-11AF-AA7B0FFFE0E1}" dt="2021-09-16T14:29:44.800" v="407"/>
        <pc:sldMkLst>
          <pc:docMk/>
          <pc:sldMk cId="20446886" sldId="2058"/>
        </pc:sldMkLst>
        <pc:spChg chg="mod">
          <ac:chgData name="Sergio Salinas Velez" userId="S::sergio.salinas@fundacion-jala.org::4a11c8c8-e5ed-4e06-a003-a89c3f73ad6a" providerId="AD" clId="Web-{68A6AFDA-03D8-BE3B-11AF-AA7B0FFFE0E1}" dt="2021-09-16T14:17:37.495" v="299" actId="20577"/>
          <ac:spMkLst>
            <pc:docMk/>
            <pc:sldMk cId="20446886" sldId="2058"/>
            <ac:spMk id="36" creationId="{00000000-0000-0000-0000-000000000000}"/>
          </ac:spMkLst>
        </pc:spChg>
      </pc:sldChg>
      <pc:sldChg chg="add del ord">
        <pc:chgData name="Sergio Salinas Velez" userId="S::sergio.salinas@fundacion-jala.org::4a11c8c8-e5ed-4e06-a003-a89c3f73ad6a" providerId="AD" clId="Web-{68A6AFDA-03D8-BE3B-11AF-AA7B0FFFE0E1}" dt="2021-09-16T14:29:44.800" v="405"/>
        <pc:sldMkLst>
          <pc:docMk/>
          <pc:sldMk cId="3655407375" sldId="2063"/>
        </pc:sldMkLst>
      </pc:sldChg>
      <pc:sldChg chg="del">
        <pc:chgData name="Sergio Salinas Velez" userId="S::sergio.salinas@fundacion-jala.org::4a11c8c8-e5ed-4e06-a003-a89c3f73ad6a" providerId="AD" clId="Web-{68A6AFDA-03D8-BE3B-11AF-AA7B0FFFE0E1}" dt="2021-09-16T14:18:55.732" v="302"/>
        <pc:sldMkLst>
          <pc:docMk/>
          <pc:sldMk cId="2213520492" sldId="2065"/>
        </pc:sldMkLst>
      </pc:sldChg>
      <pc:sldChg chg="del">
        <pc:chgData name="Sergio Salinas Velez" userId="S::sergio.salinas@fundacion-jala.org::4a11c8c8-e5ed-4e06-a003-a89c3f73ad6a" providerId="AD" clId="Web-{68A6AFDA-03D8-BE3B-11AF-AA7B0FFFE0E1}" dt="2021-09-16T14:18:55.716" v="301"/>
        <pc:sldMkLst>
          <pc:docMk/>
          <pc:sldMk cId="3547279295" sldId="2066"/>
        </pc:sldMkLst>
      </pc:sldChg>
      <pc:sldChg chg="del">
        <pc:chgData name="Sergio Salinas Velez" userId="S::sergio.salinas@fundacion-jala.org::4a11c8c8-e5ed-4e06-a003-a89c3f73ad6a" providerId="AD" clId="Web-{68A6AFDA-03D8-BE3B-11AF-AA7B0FFFE0E1}" dt="2021-09-16T14:18:55.716" v="300"/>
        <pc:sldMkLst>
          <pc:docMk/>
          <pc:sldMk cId="3189953028" sldId="2068"/>
        </pc:sldMkLst>
      </pc:sldChg>
      <pc:sldChg chg="del">
        <pc:chgData name="Sergio Salinas Velez" userId="S::sergio.salinas@fundacion-jala.org::4a11c8c8-e5ed-4e06-a003-a89c3f73ad6a" providerId="AD" clId="Web-{68A6AFDA-03D8-BE3B-11AF-AA7B0FFFE0E1}" dt="2021-09-16T14:09:50.151" v="253"/>
        <pc:sldMkLst>
          <pc:docMk/>
          <pc:sldMk cId="1384341690" sldId="2078"/>
        </pc:sldMkLst>
      </pc:sldChg>
      <pc:sldChg chg="del">
        <pc:chgData name="Sergio Salinas Velez" userId="S::sergio.salinas@fundacion-jala.org::4a11c8c8-e5ed-4e06-a003-a89c3f73ad6a" providerId="AD" clId="Web-{68A6AFDA-03D8-BE3B-11AF-AA7B0FFFE0E1}" dt="2021-09-16T14:09:50.135" v="252"/>
        <pc:sldMkLst>
          <pc:docMk/>
          <pc:sldMk cId="3125922024" sldId="2079"/>
        </pc:sldMkLst>
      </pc:sldChg>
      <pc:sldChg chg="del">
        <pc:chgData name="Sergio Salinas Velez" userId="S::sergio.salinas@fundacion-jala.org::4a11c8c8-e5ed-4e06-a003-a89c3f73ad6a" providerId="AD" clId="Web-{68A6AFDA-03D8-BE3B-11AF-AA7B0FFFE0E1}" dt="2021-09-16T14:34:54.295" v="434"/>
        <pc:sldMkLst>
          <pc:docMk/>
          <pc:sldMk cId="1825177151" sldId="2085"/>
        </pc:sldMkLst>
      </pc:sldChg>
      <pc:sldChg chg="del">
        <pc:chgData name="Sergio Salinas Velez" userId="S::sergio.salinas@fundacion-jala.org::4a11c8c8-e5ed-4e06-a003-a89c3f73ad6a" providerId="AD" clId="Web-{68A6AFDA-03D8-BE3B-11AF-AA7B0FFFE0E1}" dt="2021-09-16T14:34:54.295" v="432"/>
        <pc:sldMkLst>
          <pc:docMk/>
          <pc:sldMk cId="4078554612" sldId="2087"/>
        </pc:sldMkLst>
      </pc:sldChg>
      <pc:sldChg chg="del">
        <pc:chgData name="Sergio Salinas Velez" userId="S::sergio.salinas@fundacion-jala.org::4a11c8c8-e5ed-4e06-a003-a89c3f73ad6a" providerId="AD" clId="Web-{68A6AFDA-03D8-BE3B-11AF-AA7B0FFFE0E1}" dt="2021-09-16T14:34:54.295" v="431"/>
        <pc:sldMkLst>
          <pc:docMk/>
          <pc:sldMk cId="2824914474" sldId="2098"/>
        </pc:sldMkLst>
      </pc:sldChg>
      <pc:sldChg chg="ord">
        <pc:chgData name="Sergio Salinas Velez" userId="S::sergio.salinas@fundacion-jala.org::4a11c8c8-e5ed-4e06-a003-a89c3f73ad6a" providerId="AD" clId="Web-{68A6AFDA-03D8-BE3B-11AF-AA7B0FFFE0E1}" dt="2021-09-16T14:33:16.401" v="430"/>
        <pc:sldMkLst>
          <pc:docMk/>
          <pc:sldMk cId="2906169727" sldId="2099"/>
        </pc:sldMkLst>
      </pc:sldChg>
      <pc:sldChg chg="del">
        <pc:chgData name="Sergio Salinas Velez" userId="S::sergio.salinas@fundacion-jala.org::4a11c8c8-e5ed-4e06-a003-a89c3f73ad6a" providerId="AD" clId="Web-{68A6AFDA-03D8-BE3B-11AF-AA7B0FFFE0E1}" dt="2021-09-16T14:34:54.295" v="433"/>
        <pc:sldMkLst>
          <pc:docMk/>
          <pc:sldMk cId="3627808966" sldId="2101"/>
        </pc:sldMkLst>
      </pc:sldChg>
      <pc:sldChg chg="del">
        <pc:chgData name="Sergio Salinas Velez" userId="S::sergio.salinas@fundacion-jala.org::4a11c8c8-e5ed-4e06-a003-a89c3f73ad6a" providerId="AD" clId="Web-{68A6AFDA-03D8-BE3B-11AF-AA7B0FFFE0E1}" dt="2021-09-16T14:34:54.295" v="436"/>
        <pc:sldMkLst>
          <pc:docMk/>
          <pc:sldMk cId="708215741" sldId="2102"/>
        </pc:sldMkLst>
      </pc:sldChg>
      <pc:sldChg chg="del">
        <pc:chgData name="Sergio Salinas Velez" userId="S::sergio.salinas@fundacion-jala.org::4a11c8c8-e5ed-4e06-a003-a89c3f73ad6a" providerId="AD" clId="Web-{68A6AFDA-03D8-BE3B-11AF-AA7B0FFFE0E1}" dt="2021-09-16T14:34:54.295" v="435"/>
        <pc:sldMkLst>
          <pc:docMk/>
          <pc:sldMk cId="2491416379" sldId="2103"/>
        </pc:sldMkLst>
      </pc:sldChg>
      <pc:sldChg chg="ord">
        <pc:chgData name="Sergio Salinas Velez" userId="S::sergio.salinas@fundacion-jala.org::4a11c8c8-e5ed-4e06-a003-a89c3f73ad6a" providerId="AD" clId="Web-{68A6AFDA-03D8-BE3B-11AF-AA7B0FFFE0E1}" dt="2021-09-16T14:31:49.429" v="424"/>
        <pc:sldMkLst>
          <pc:docMk/>
          <pc:sldMk cId="3265933305" sldId="2115"/>
        </pc:sldMkLst>
      </pc:sldChg>
      <pc:sldChg chg="ord">
        <pc:chgData name="Sergio Salinas Velez" userId="S::sergio.salinas@fundacion-jala.org::4a11c8c8-e5ed-4e06-a003-a89c3f73ad6a" providerId="AD" clId="Web-{68A6AFDA-03D8-BE3B-11AF-AA7B0FFFE0E1}" dt="2021-09-16T14:31:49.429" v="423"/>
        <pc:sldMkLst>
          <pc:docMk/>
          <pc:sldMk cId="272471356" sldId="2119"/>
        </pc:sldMkLst>
      </pc:sldChg>
      <pc:sldChg chg="ord">
        <pc:chgData name="Sergio Salinas Velez" userId="S::sergio.salinas@fundacion-jala.org::4a11c8c8-e5ed-4e06-a003-a89c3f73ad6a" providerId="AD" clId="Web-{68A6AFDA-03D8-BE3B-11AF-AA7B0FFFE0E1}" dt="2021-09-16T14:31:49.429" v="420"/>
        <pc:sldMkLst>
          <pc:docMk/>
          <pc:sldMk cId="3699390717" sldId="2120"/>
        </pc:sldMkLst>
      </pc:sldChg>
      <pc:sldChg chg="ord">
        <pc:chgData name="Sergio Salinas Velez" userId="S::sergio.salinas@fundacion-jala.org::4a11c8c8-e5ed-4e06-a003-a89c3f73ad6a" providerId="AD" clId="Web-{68A6AFDA-03D8-BE3B-11AF-AA7B0FFFE0E1}" dt="2021-09-16T14:31:49.429" v="422"/>
        <pc:sldMkLst>
          <pc:docMk/>
          <pc:sldMk cId="1725004654" sldId="2121"/>
        </pc:sldMkLst>
      </pc:sldChg>
      <pc:sldChg chg="ord">
        <pc:chgData name="Sergio Salinas Velez" userId="S::sergio.salinas@fundacion-jala.org::4a11c8c8-e5ed-4e06-a003-a89c3f73ad6a" providerId="AD" clId="Web-{68A6AFDA-03D8-BE3B-11AF-AA7B0FFFE0E1}" dt="2021-09-16T14:31:49.429" v="421"/>
        <pc:sldMkLst>
          <pc:docMk/>
          <pc:sldMk cId="1696890888" sldId="2122"/>
        </pc:sldMkLst>
      </pc:sldChg>
      <pc:sldChg chg="ord">
        <pc:chgData name="Sergio Salinas Velez" userId="S::sergio.salinas@fundacion-jala.org::4a11c8c8-e5ed-4e06-a003-a89c3f73ad6a" providerId="AD" clId="Web-{68A6AFDA-03D8-BE3B-11AF-AA7B0FFFE0E1}" dt="2021-09-16T14:33:16.401" v="429"/>
        <pc:sldMkLst>
          <pc:docMk/>
          <pc:sldMk cId="245756229" sldId="2125"/>
        </pc:sldMkLst>
      </pc:sldChg>
      <pc:sldChg chg="ord">
        <pc:chgData name="Sergio Salinas Velez" userId="S::sergio.salinas@fundacion-jala.org::4a11c8c8-e5ed-4e06-a003-a89c3f73ad6a" providerId="AD" clId="Web-{68A6AFDA-03D8-BE3B-11AF-AA7B0FFFE0E1}" dt="2021-09-16T14:33:16.401" v="428"/>
        <pc:sldMkLst>
          <pc:docMk/>
          <pc:sldMk cId="2265793654" sldId="2126"/>
        </pc:sldMkLst>
      </pc:sldChg>
      <pc:sldChg chg="ord">
        <pc:chgData name="Sergio Salinas Velez" userId="S::sergio.salinas@fundacion-jala.org::4a11c8c8-e5ed-4e06-a003-a89c3f73ad6a" providerId="AD" clId="Web-{68A6AFDA-03D8-BE3B-11AF-AA7B0FFFE0E1}" dt="2021-09-16T14:15:14.646" v="257"/>
        <pc:sldMkLst>
          <pc:docMk/>
          <pc:sldMk cId="1447790736" sldId="2128"/>
        </pc:sldMkLst>
      </pc:sldChg>
      <pc:sldChg chg="ord">
        <pc:chgData name="Sergio Salinas Velez" userId="S::sergio.salinas@fundacion-jala.org::4a11c8c8-e5ed-4e06-a003-a89c3f73ad6a" providerId="AD" clId="Web-{68A6AFDA-03D8-BE3B-11AF-AA7B0FFFE0E1}" dt="2021-09-16T14:20:40.782" v="311"/>
        <pc:sldMkLst>
          <pc:docMk/>
          <pc:sldMk cId="1305068728" sldId="2129"/>
        </pc:sldMkLst>
      </pc:sldChg>
      <pc:sldChg chg="ord">
        <pc:chgData name="Sergio Salinas Velez" userId="S::sergio.salinas@fundacion-jala.org::4a11c8c8-e5ed-4e06-a003-a89c3f73ad6a" providerId="AD" clId="Web-{68A6AFDA-03D8-BE3B-11AF-AA7B0FFFE0E1}" dt="2021-09-16T14:20:40.782" v="310"/>
        <pc:sldMkLst>
          <pc:docMk/>
          <pc:sldMk cId="3691090692" sldId="2130"/>
        </pc:sldMkLst>
      </pc:sldChg>
      <pc:sldChg chg="ord">
        <pc:chgData name="Sergio Salinas Velez" userId="S::sergio.salinas@fundacion-jala.org::4a11c8c8-e5ed-4e06-a003-a89c3f73ad6a" providerId="AD" clId="Web-{68A6AFDA-03D8-BE3B-11AF-AA7B0FFFE0E1}" dt="2021-09-16T14:20:40.782" v="309"/>
        <pc:sldMkLst>
          <pc:docMk/>
          <pc:sldMk cId="2594799730" sldId="2131"/>
        </pc:sldMkLst>
      </pc:sldChg>
      <pc:sldChg chg="ord">
        <pc:chgData name="Sergio Salinas Velez" userId="S::sergio.salinas@fundacion-jala.org::4a11c8c8-e5ed-4e06-a003-a89c3f73ad6a" providerId="AD" clId="Web-{68A6AFDA-03D8-BE3B-11AF-AA7B0FFFE0E1}" dt="2021-09-16T14:20:40.782" v="308"/>
        <pc:sldMkLst>
          <pc:docMk/>
          <pc:sldMk cId="400608627" sldId="2132"/>
        </pc:sldMkLst>
      </pc:sldChg>
      <pc:sldChg chg="addSp modSp ord">
        <pc:chgData name="Sergio Salinas Velez" userId="S::sergio.salinas@fundacion-jala.org::4a11c8c8-e5ed-4e06-a003-a89c3f73ad6a" providerId="AD" clId="Web-{68A6AFDA-03D8-BE3B-11AF-AA7B0FFFE0E1}" dt="2021-09-16T14:20:40.782" v="307"/>
        <pc:sldMkLst>
          <pc:docMk/>
          <pc:sldMk cId="1726920086" sldId="2133"/>
        </pc:sldMkLst>
        <pc:spChg chg="mod">
          <ac:chgData name="Sergio Salinas Velez" userId="S::sergio.salinas@fundacion-jala.org::4a11c8c8-e5ed-4e06-a003-a89c3f73ad6a" providerId="AD" clId="Web-{68A6AFDA-03D8-BE3B-11AF-AA7B0FFFE0E1}" dt="2021-09-16T12:40:57.633" v="46" actId="20577"/>
          <ac:spMkLst>
            <pc:docMk/>
            <pc:sldMk cId="1726920086" sldId="2133"/>
            <ac:spMk id="2" creationId="{42619296-AAC7-4928-AB9A-EEE92671DA28}"/>
          </ac:spMkLst>
        </pc:spChg>
        <pc:spChg chg="add mod">
          <ac:chgData name="Sergio Salinas Velez" userId="S::sergio.salinas@fundacion-jala.org::4a11c8c8-e5ed-4e06-a003-a89c3f73ad6a" providerId="AD" clId="Web-{68A6AFDA-03D8-BE3B-11AF-AA7B0FFFE0E1}" dt="2021-09-16T12:40:52.367" v="43" actId="20577"/>
          <ac:spMkLst>
            <pc:docMk/>
            <pc:sldMk cId="1726920086" sldId="2133"/>
            <ac:spMk id="6" creationId="{538D863B-3282-4769-B0AB-CDC813C25DA8}"/>
          </ac:spMkLst>
        </pc:spChg>
        <pc:spChg chg="mod">
          <ac:chgData name="Sergio Salinas Velez" userId="S::sergio.salinas@fundacion-jala.org::4a11c8c8-e5ed-4e06-a003-a89c3f73ad6a" providerId="AD" clId="Web-{68A6AFDA-03D8-BE3B-11AF-AA7B0FFFE0E1}" dt="2021-09-16T12:35:57.376" v="8" actId="1076"/>
          <ac:spMkLst>
            <pc:docMk/>
            <pc:sldMk cId="1726920086" sldId="2133"/>
            <ac:spMk id="11" creationId="{FA3184AC-C973-4DE4-821C-98695028A735}"/>
          </ac:spMkLst>
        </pc:spChg>
        <pc:picChg chg="add mod">
          <ac:chgData name="Sergio Salinas Velez" userId="S::sergio.salinas@fundacion-jala.org::4a11c8c8-e5ed-4e06-a003-a89c3f73ad6a" providerId="AD" clId="Web-{68A6AFDA-03D8-BE3B-11AF-AA7B0FFFE0E1}" dt="2021-09-16T12:35:45.266" v="7" actId="1076"/>
          <ac:picMkLst>
            <pc:docMk/>
            <pc:sldMk cId="1726920086" sldId="2133"/>
            <ac:picMk id="3" creationId="{432D16A8-98F6-49FD-8DDC-1254A6DC3D93}"/>
          </ac:picMkLst>
        </pc:picChg>
        <pc:picChg chg="mod">
          <ac:chgData name="Sergio Salinas Velez" userId="S::sergio.salinas@fundacion-jala.org::4a11c8c8-e5ed-4e06-a003-a89c3f73ad6a" providerId="AD" clId="Web-{68A6AFDA-03D8-BE3B-11AF-AA7B0FFFE0E1}" dt="2021-09-16T12:35:33.859" v="1" actId="1076"/>
          <ac:picMkLst>
            <pc:docMk/>
            <pc:sldMk cId="1726920086" sldId="2133"/>
            <ac:picMk id="4" creationId="{41365438-EA30-42DA-B2D4-6FB2B2CF6947}"/>
          </ac:picMkLst>
        </pc:picChg>
        <pc:picChg chg="mod">
          <ac:chgData name="Sergio Salinas Velez" userId="S::sergio.salinas@fundacion-jala.org::4a11c8c8-e5ed-4e06-a003-a89c3f73ad6a" providerId="AD" clId="Web-{68A6AFDA-03D8-BE3B-11AF-AA7B0FFFE0E1}" dt="2021-09-16T12:35:34.969" v="2" actId="1076"/>
          <ac:picMkLst>
            <pc:docMk/>
            <pc:sldMk cId="1726920086" sldId="2133"/>
            <ac:picMk id="9" creationId="{4FD43DCC-F63C-46A1-921D-8E8A833F2810}"/>
          </ac:picMkLst>
        </pc:picChg>
        <pc:picChg chg="mod">
          <ac:chgData name="Sergio Salinas Velez" userId="S::sergio.salinas@fundacion-jala.org::4a11c8c8-e5ed-4e06-a003-a89c3f73ad6a" providerId="AD" clId="Web-{68A6AFDA-03D8-BE3B-11AF-AA7B0FFFE0E1}" dt="2021-09-16T12:35:36.188" v="3" actId="1076"/>
          <ac:picMkLst>
            <pc:docMk/>
            <pc:sldMk cId="1726920086" sldId="2133"/>
            <ac:picMk id="10" creationId="{F9FB5FE7-A36B-4E0D-B994-ED81C79B84EA}"/>
          </ac:picMkLst>
        </pc:picChg>
      </pc:sldChg>
      <pc:sldChg chg="addSp delSp modSp new mod ord setBg">
        <pc:chgData name="Sergio Salinas Velez" userId="S::sergio.salinas@fundacion-jala.org::4a11c8c8-e5ed-4e06-a003-a89c3f73ad6a" providerId="AD" clId="Web-{68A6AFDA-03D8-BE3B-11AF-AA7B0FFFE0E1}" dt="2021-09-16T14:20:40.782" v="306"/>
        <pc:sldMkLst>
          <pc:docMk/>
          <pc:sldMk cId="8353442" sldId="2134"/>
        </pc:sldMkLst>
        <pc:spChg chg="add del mod">
          <ac:chgData name="Sergio Salinas Velez" userId="S::sergio.salinas@fundacion-jala.org::4a11c8c8-e5ed-4e06-a003-a89c3f73ad6a" providerId="AD" clId="Web-{68A6AFDA-03D8-BE3B-11AF-AA7B0FFFE0E1}" dt="2021-09-16T12:48:10.238" v="186" actId="1076"/>
          <ac:spMkLst>
            <pc:docMk/>
            <pc:sldMk cId="8353442" sldId="2134"/>
            <ac:spMk id="2" creationId="{BF462259-BCA7-44B0-9FD3-99FBEAC02AC3}"/>
          </ac:spMkLst>
        </pc:spChg>
        <pc:spChg chg="del">
          <ac:chgData name="Sergio Salinas Velez" userId="S::sergio.salinas@fundacion-jala.org::4a11c8c8-e5ed-4e06-a003-a89c3f73ad6a" providerId="AD" clId="Web-{68A6AFDA-03D8-BE3B-11AF-AA7B0FFFE0E1}" dt="2021-09-16T12:44:26.185" v="50"/>
          <ac:spMkLst>
            <pc:docMk/>
            <pc:sldMk cId="8353442" sldId="2134"/>
            <ac:spMk id="3" creationId="{808AB6A8-9B76-438D-818E-F727DA128D7D}"/>
          </ac:spMkLst>
        </pc:spChg>
        <pc:spChg chg="del">
          <ac:chgData name="Sergio Salinas Velez" userId="S::sergio.salinas@fundacion-jala.org::4a11c8c8-e5ed-4e06-a003-a89c3f73ad6a" providerId="AD" clId="Web-{68A6AFDA-03D8-BE3B-11AF-AA7B0FFFE0E1}" dt="2021-09-16T12:44:36.107" v="55"/>
          <ac:spMkLst>
            <pc:docMk/>
            <pc:sldMk cId="8353442" sldId="2134"/>
            <ac:spMk id="4" creationId="{C3DE8BF1-DA95-49F8-83E9-DEEE6D2708F4}"/>
          </ac:spMkLst>
        </pc:spChg>
        <pc:spChg chg="add mod">
          <ac:chgData name="Sergio Salinas Velez" userId="S::sergio.salinas@fundacion-jala.org::4a11c8c8-e5ed-4e06-a003-a89c3f73ad6a" providerId="AD" clId="Web-{68A6AFDA-03D8-BE3B-11AF-AA7B0FFFE0E1}" dt="2021-09-16T12:45:21.843" v="61"/>
          <ac:spMkLst>
            <pc:docMk/>
            <pc:sldMk cId="8353442" sldId="2134"/>
            <ac:spMk id="6" creationId="{0F6EBAAC-952E-4CFA-B18F-3FC2437117F4}"/>
          </ac:spMkLst>
        </pc:spChg>
        <pc:picChg chg="add mod ord">
          <ac:chgData name="Sergio Salinas Velez" userId="S::sergio.salinas@fundacion-jala.org::4a11c8c8-e5ed-4e06-a003-a89c3f73ad6a" providerId="AD" clId="Web-{68A6AFDA-03D8-BE3B-11AF-AA7B0FFFE0E1}" dt="2021-09-16T12:44:33.076" v="54" actId="1076"/>
          <ac:picMkLst>
            <pc:docMk/>
            <pc:sldMk cId="8353442" sldId="2134"/>
            <ac:picMk id="5" creationId="{B74B70D9-2313-4D41-83D2-4EEA79F59E51}"/>
          </ac:picMkLst>
        </pc:picChg>
      </pc:sldChg>
      <pc:sldChg chg="ord">
        <pc:chgData name="Sergio Salinas Velez" userId="S::sergio.salinas@fundacion-jala.org::4a11c8c8-e5ed-4e06-a003-a89c3f73ad6a" providerId="AD" clId="Web-{68A6AFDA-03D8-BE3B-11AF-AA7B0FFFE0E1}" dt="2021-09-16T14:15:42.741" v="263"/>
        <pc:sldMkLst>
          <pc:docMk/>
          <pc:sldMk cId="3907314024" sldId="2135"/>
        </pc:sldMkLst>
      </pc:sldChg>
      <pc:sldChg chg="ord">
        <pc:chgData name="Sergio Salinas Velez" userId="S::sergio.salinas@fundacion-jala.org::4a11c8c8-e5ed-4e06-a003-a89c3f73ad6a" providerId="AD" clId="Web-{68A6AFDA-03D8-BE3B-11AF-AA7B0FFFE0E1}" dt="2021-09-16T14:15:42.741" v="261"/>
        <pc:sldMkLst>
          <pc:docMk/>
          <pc:sldMk cId="56153613" sldId="2136"/>
        </pc:sldMkLst>
      </pc:sldChg>
      <pc:sldChg chg="ord">
        <pc:chgData name="Sergio Salinas Velez" userId="S::sergio.salinas@fundacion-jala.org::4a11c8c8-e5ed-4e06-a003-a89c3f73ad6a" providerId="AD" clId="Web-{68A6AFDA-03D8-BE3B-11AF-AA7B0FFFE0E1}" dt="2021-09-16T14:15:42.741" v="262"/>
        <pc:sldMkLst>
          <pc:docMk/>
          <pc:sldMk cId="3976270409" sldId="2137"/>
        </pc:sldMkLst>
      </pc:sldChg>
      <pc:sldChg chg="ord">
        <pc:chgData name="Sergio Salinas Velez" userId="S::sergio.salinas@fundacion-jala.org::4a11c8c8-e5ed-4e06-a003-a89c3f73ad6a" providerId="AD" clId="Web-{68A6AFDA-03D8-BE3B-11AF-AA7B0FFFE0E1}" dt="2021-09-16T14:21:23.565" v="317"/>
        <pc:sldMkLst>
          <pc:docMk/>
          <pc:sldMk cId="2859094377" sldId="2140"/>
        </pc:sldMkLst>
      </pc:sldChg>
      <pc:sldChg chg="ord">
        <pc:chgData name="Sergio Salinas Velez" userId="S::sergio.salinas@fundacion-jala.org::4a11c8c8-e5ed-4e06-a003-a89c3f73ad6a" providerId="AD" clId="Web-{68A6AFDA-03D8-BE3B-11AF-AA7B0FFFE0E1}" dt="2021-09-16T14:21:23.565" v="316"/>
        <pc:sldMkLst>
          <pc:docMk/>
          <pc:sldMk cId="1009570239" sldId="2141"/>
        </pc:sldMkLst>
      </pc:sldChg>
      <pc:sldChg chg="ord">
        <pc:chgData name="Sergio Salinas Velez" userId="S::sergio.salinas@fundacion-jala.org::4a11c8c8-e5ed-4e06-a003-a89c3f73ad6a" providerId="AD" clId="Web-{68A6AFDA-03D8-BE3B-11AF-AA7B0FFFE0E1}" dt="2021-09-16T14:21:23.565" v="318"/>
        <pc:sldMkLst>
          <pc:docMk/>
          <pc:sldMk cId="1511658375" sldId="2142"/>
        </pc:sldMkLst>
      </pc:sldChg>
      <pc:sldChg chg="ord">
        <pc:chgData name="Sergio Salinas Velez" userId="S::sergio.salinas@fundacion-jala.org::4a11c8c8-e5ed-4e06-a003-a89c3f73ad6a" providerId="AD" clId="Web-{68A6AFDA-03D8-BE3B-11AF-AA7B0FFFE0E1}" dt="2021-09-16T14:15:26.240" v="258"/>
        <pc:sldMkLst>
          <pc:docMk/>
          <pc:sldMk cId="1376130914" sldId="2144"/>
        </pc:sldMkLst>
      </pc:sldChg>
      <pc:sldChg chg="ord">
        <pc:chgData name="Sergio Salinas Velez" userId="S::sergio.salinas@fundacion-jala.org::4a11c8c8-e5ed-4e06-a003-a89c3f73ad6a" providerId="AD" clId="Web-{68A6AFDA-03D8-BE3B-11AF-AA7B0FFFE0E1}" dt="2021-09-16T14:15:29.287" v="259"/>
        <pc:sldMkLst>
          <pc:docMk/>
          <pc:sldMk cId="179144637" sldId="2145"/>
        </pc:sldMkLst>
      </pc:sldChg>
      <pc:sldChg chg="ord">
        <pc:chgData name="Sergio Salinas Velez" userId="S::sergio.salinas@fundacion-jala.org::4a11c8c8-e5ed-4e06-a003-a89c3f73ad6a" providerId="AD" clId="Web-{68A6AFDA-03D8-BE3B-11AF-AA7B0FFFE0E1}" dt="2021-09-16T14:21:23.565" v="315"/>
        <pc:sldMkLst>
          <pc:docMk/>
          <pc:sldMk cId="1072665140" sldId="2148"/>
        </pc:sldMkLst>
      </pc:sldChg>
      <pc:sldChg chg="ord">
        <pc:chgData name="Sergio Salinas Velez" userId="S::sergio.salinas@fundacion-jala.org::4a11c8c8-e5ed-4e06-a003-a89c3f73ad6a" providerId="AD" clId="Web-{68A6AFDA-03D8-BE3B-11AF-AA7B0FFFE0E1}" dt="2021-09-16T14:21:23.565" v="314"/>
        <pc:sldMkLst>
          <pc:docMk/>
          <pc:sldMk cId="2363297902" sldId="2149"/>
        </pc:sldMkLst>
      </pc:sldChg>
      <pc:sldChg chg="ord">
        <pc:chgData name="Sergio Salinas Velez" userId="S::sergio.salinas@fundacion-jala.org::4a11c8c8-e5ed-4e06-a003-a89c3f73ad6a" providerId="AD" clId="Web-{68A6AFDA-03D8-BE3B-11AF-AA7B0FFFE0E1}" dt="2021-09-16T14:21:23.565" v="313"/>
        <pc:sldMkLst>
          <pc:docMk/>
          <pc:sldMk cId="945874243" sldId="2150"/>
        </pc:sldMkLst>
      </pc:sldChg>
      <pc:sldChg chg="ord">
        <pc:chgData name="Sergio Salinas Velez" userId="S::sergio.salinas@fundacion-jala.org::4a11c8c8-e5ed-4e06-a003-a89c3f73ad6a" providerId="AD" clId="Web-{68A6AFDA-03D8-BE3B-11AF-AA7B0FFFE0E1}" dt="2021-09-16T14:21:23.565" v="312"/>
        <pc:sldMkLst>
          <pc:docMk/>
          <pc:sldMk cId="1619524670" sldId="2151"/>
        </pc:sldMkLst>
      </pc:sldChg>
      <pc:sldChg chg="del ord">
        <pc:chgData name="Sergio Salinas Velez" userId="S::sergio.salinas@fundacion-jala.org::4a11c8c8-e5ed-4e06-a003-a89c3f73ad6a" providerId="AD" clId="Web-{68A6AFDA-03D8-BE3B-11AF-AA7B0FFFE0E1}" dt="2021-09-16T14:34:54.295" v="437"/>
        <pc:sldMkLst>
          <pc:docMk/>
          <pc:sldMk cId="2712484782" sldId="2152"/>
        </pc:sldMkLst>
      </pc:sldChg>
      <pc:sldChg chg="del ord">
        <pc:chgData name="Sergio Salinas Velez" userId="S::sergio.salinas@fundacion-jala.org::4a11c8c8-e5ed-4e06-a003-a89c3f73ad6a" providerId="AD" clId="Web-{68A6AFDA-03D8-BE3B-11AF-AA7B0FFFE0E1}" dt="2021-09-16T14:34:54.295" v="438"/>
        <pc:sldMkLst>
          <pc:docMk/>
          <pc:sldMk cId="2774293850" sldId="2153"/>
        </pc:sldMkLst>
      </pc:sldChg>
      <pc:sldChg chg="del ord">
        <pc:chgData name="Sergio Salinas Velez" userId="S::sergio.salinas@fundacion-jala.org::4a11c8c8-e5ed-4e06-a003-a89c3f73ad6a" providerId="AD" clId="Web-{68A6AFDA-03D8-BE3B-11AF-AA7B0FFFE0E1}" dt="2021-09-16T14:34:54.295" v="439"/>
        <pc:sldMkLst>
          <pc:docMk/>
          <pc:sldMk cId="3508556140" sldId="2154"/>
        </pc:sldMkLst>
      </pc:sldChg>
      <pc:sldChg chg="ord">
        <pc:chgData name="Sergio Salinas Velez" userId="S::sergio.salinas@fundacion-jala.org::4a11c8c8-e5ed-4e06-a003-a89c3f73ad6a" providerId="AD" clId="Web-{68A6AFDA-03D8-BE3B-11AF-AA7B0FFFE0E1}" dt="2021-09-16T14:31:49.429" v="419"/>
        <pc:sldMkLst>
          <pc:docMk/>
          <pc:sldMk cId="738311694" sldId="2155"/>
        </pc:sldMkLst>
      </pc:sldChg>
      <pc:sldChg chg="addSp modSp new del">
        <pc:chgData name="Sergio Salinas Velez" userId="S::sergio.salinas@fundacion-jala.org::4a11c8c8-e5ed-4e06-a003-a89c3f73ad6a" providerId="AD" clId="Web-{68A6AFDA-03D8-BE3B-11AF-AA7B0FFFE0E1}" dt="2021-09-16T14:30:57.177" v="412"/>
        <pc:sldMkLst>
          <pc:docMk/>
          <pc:sldMk cId="2500656492" sldId="2156"/>
        </pc:sldMkLst>
        <pc:spChg chg="add mod">
          <ac:chgData name="Sergio Salinas Velez" userId="S::sergio.salinas@fundacion-jala.org::4a11c8c8-e5ed-4e06-a003-a89c3f73ad6a" providerId="AD" clId="Web-{68A6AFDA-03D8-BE3B-11AF-AA7B0FFFE0E1}" dt="2021-09-16T14:30:27.895" v="411" actId="20577"/>
          <ac:spMkLst>
            <pc:docMk/>
            <pc:sldMk cId="2500656492" sldId="2156"/>
            <ac:spMk id="3" creationId="{C3CB793A-664E-4403-872E-2DD2A45ADD98}"/>
          </ac:spMkLst>
        </pc:spChg>
      </pc:sldChg>
    </pc:docChg>
  </pc:docChgLst>
  <pc:docChgLst>
    <pc:chgData name="Esther Huarayo Lalle" userId="S::esther.huarayo@fundacion-jala.org::eda63550-4000-4039-aaf9-09e03dd41dd0" providerId="AD" clId="Web-{C968D479-C1B5-8ED1-38E3-A5E096B524C2}"/>
    <pc:docChg chg="addSld delSld modSld">
      <pc:chgData name="Esther Huarayo Lalle" userId="S::esther.huarayo@fundacion-jala.org::eda63550-4000-4039-aaf9-09e03dd41dd0" providerId="AD" clId="Web-{C968D479-C1B5-8ED1-38E3-A5E096B524C2}" dt="2021-09-16T07:53:29.795" v="1290" actId="20577"/>
      <pc:docMkLst>
        <pc:docMk/>
      </pc:docMkLst>
      <pc:sldChg chg="addSp delSp modSp">
        <pc:chgData name="Esther Huarayo Lalle" userId="S::esther.huarayo@fundacion-jala.org::eda63550-4000-4039-aaf9-09e03dd41dd0" providerId="AD" clId="Web-{C968D479-C1B5-8ED1-38E3-A5E096B524C2}" dt="2021-09-16T07:53:29.795" v="1290" actId="20577"/>
        <pc:sldMkLst>
          <pc:docMk/>
          <pc:sldMk cId="2906169727" sldId="2099"/>
        </pc:sldMkLst>
        <pc:spChg chg="add mod">
          <ac:chgData name="Esther Huarayo Lalle" userId="S::esther.huarayo@fundacion-jala.org::eda63550-4000-4039-aaf9-09e03dd41dd0" providerId="AD" clId="Web-{C968D479-C1B5-8ED1-38E3-A5E096B524C2}" dt="2021-09-16T07:47:49.535" v="1249" actId="14100"/>
          <ac:spMkLst>
            <pc:docMk/>
            <pc:sldMk cId="2906169727" sldId="2099"/>
            <ac:spMk id="2" creationId="{3FFED36E-ADC5-44CE-8884-FEB9D2113A92}"/>
          </ac:spMkLst>
        </pc:spChg>
        <pc:spChg chg="del mod">
          <ac:chgData name="Esther Huarayo Lalle" userId="S::esther.huarayo@fundacion-jala.org::eda63550-4000-4039-aaf9-09e03dd41dd0" providerId="AD" clId="Web-{C968D479-C1B5-8ED1-38E3-A5E096B524C2}" dt="2021-09-16T07:14:59.589" v="864"/>
          <ac:spMkLst>
            <pc:docMk/>
            <pc:sldMk cId="2906169727" sldId="2099"/>
            <ac:spMk id="3" creationId="{2AAE11F7-4286-47C6-9CA8-30C592FEDFB8}"/>
          </ac:spMkLst>
        </pc:spChg>
        <pc:spChg chg="add del mod">
          <ac:chgData name="Esther Huarayo Lalle" userId="S::esther.huarayo@fundacion-jala.org::eda63550-4000-4039-aaf9-09e03dd41dd0" providerId="AD" clId="Web-{C968D479-C1B5-8ED1-38E3-A5E096B524C2}" dt="2021-09-16T07:33:41.815" v="1104"/>
          <ac:spMkLst>
            <pc:docMk/>
            <pc:sldMk cId="2906169727" sldId="2099"/>
            <ac:spMk id="6" creationId="{20BC1E3B-DAC1-4BEB-B6BE-483B32A26ED7}"/>
          </ac:spMkLst>
        </pc:spChg>
        <pc:spChg chg="mod">
          <ac:chgData name="Esther Huarayo Lalle" userId="S::esther.huarayo@fundacion-jala.org::eda63550-4000-4039-aaf9-09e03dd41dd0" providerId="AD" clId="Web-{C968D479-C1B5-8ED1-38E3-A5E096B524C2}" dt="2021-09-16T07:53:29.795" v="1290" actId="20577"/>
          <ac:spMkLst>
            <pc:docMk/>
            <pc:sldMk cId="2906169727" sldId="2099"/>
            <ac:spMk id="8" creationId="{7E329C31-B05E-41A8-A414-3951A35E3332}"/>
          </ac:spMkLst>
        </pc:spChg>
        <pc:spChg chg="mod">
          <ac:chgData name="Esther Huarayo Lalle" userId="S::esther.huarayo@fundacion-jala.org::eda63550-4000-4039-aaf9-09e03dd41dd0" providerId="AD" clId="Web-{C968D479-C1B5-8ED1-38E3-A5E096B524C2}" dt="2021-09-16T07:35:08.692" v="1121" actId="1076"/>
          <ac:spMkLst>
            <pc:docMk/>
            <pc:sldMk cId="2906169727" sldId="2099"/>
            <ac:spMk id="11" creationId="{E7A149C0-747E-4482-B4DE-2FB401D0155B}"/>
          </ac:spMkLst>
        </pc:spChg>
        <pc:spChg chg="mod">
          <ac:chgData name="Esther Huarayo Lalle" userId="S::esther.huarayo@fundacion-jala.org::eda63550-4000-4039-aaf9-09e03dd41dd0" providerId="AD" clId="Web-{C968D479-C1B5-8ED1-38E3-A5E096B524C2}" dt="2021-09-16T07:39:15.465" v="1154" actId="14100"/>
          <ac:spMkLst>
            <pc:docMk/>
            <pc:sldMk cId="2906169727" sldId="2099"/>
            <ac:spMk id="12" creationId="{693DB0B0-1693-47A2-AD2D-20DEE070F0D9}"/>
          </ac:spMkLst>
        </pc:spChg>
        <pc:spChg chg="del mod">
          <ac:chgData name="Esther Huarayo Lalle" userId="S::esther.huarayo@fundacion-jala.org::eda63550-4000-4039-aaf9-09e03dd41dd0" providerId="AD" clId="Web-{C968D479-C1B5-8ED1-38E3-A5E096B524C2}" dt="2021-09-16T07:14:59.589" v="863"/>
          <ac:spMkLst>
            <pc:docMk/>
            <pc:sldMk cId="2906169727" sldId="2099"/>
            <ac:spMk id="13" creationId="{18E79A91-83E1-40C5-AC95-AF528F093FC0}"/>
          </ac:spMkLst>
        </pc:spChg>
        <pc:spChg chg="del mod">
          <ac:chgData name="Esther Huarayo Lalle" userId="S::esther.huarayo@fundacion-jala.org::eda63550-4000-4039-aaf9-09e03dd41dd0" providerId="AD" clId="Web-{C968D479-C1B5-8ED1-38E3-A5E096B524C2}" dt="2021-09-16T07:14:59.589" v="862"/>
          <ac:spMkLst>
            <pc:docMk/>
            <pc:sldMk cId="2906169727" sldId="2099"/>
            <ac:spMk id="14" creationId="{E4F1F385-1CE0-4A2D-819D-A5BBB8DAF46B}"/>
          </ac:spMkLst>
        </pc:spChg>
        <pc:spChg chg="del mod">
          <ac:chgData name="Esther Huarayo Lalle" userId="S::esther.huarayo@fundacion-jala.org::eda63550-4000-4039-aaf9-09e03dd41dd0" providerId="AD" clId="Web-{C968D479-C1B5-8ED1-38E3-A5E096B524C2}" dt="2021-09-16T07:14:59.589" v="861"/>
          <ac:spMkLst>
            <pc:docMk/>
            <pc:sldMk cId="2906169727" sldId="2099"/>
            <ac:spMk id="15" creationId="{8F377794-E55D-4FBC-A525-925E78231D29}"/>
          </ac:spMkLst>
        </pc:spChg>
        <pc:spChg chg="del mod">
          <ac:chgData name="Esther Huarayo Lalle" userId="S::esther.huarayo@fundacion-jala.org::eda63550-4000-4039-aaf9-09e03dd41dd0" providerId="AD" clId="Web-{C968D479-C1B5-8ED1-38E3-A5E096B524C2}" dt="2021-09-16T07:14:59.589" v="860"/>
          <ac:spMkLst>
            <pc:docMk/>
            <pc:sldMk cId="2906169727" sldId="2099"/>
            <ac:spMk id="16" creationId="{86394737-C0EA-4565-9BF9-7F9B0E92F024}"/>
          </ac:spMkLst>
        </pc:spChg>
        <pc:spChg chg="del mod">
          <ac:chgData name="Esther Huarayo Lalle" userId="S::esther.huarayo@fundacion-jala.org::eda63550-4000-4039-aaf9-09e03dd41dd0" providerId="AD" clId="Web-{C968D479-C1B5-8ED1-38E3-A5E096B524C2}" dt="2021-09-16T07:14:59.589" v="859"/>
          <ac:spMkLst>
            <pc:docMk/>
            <pc:sldMk cId="2906169727" sldId="2099"/>
            <ac:spMk id="17" creationId="{A1137492-FFD1-4CEC-9D40-60AF31AFBE23}"/>
          </ac:spMkLst>
        </pc:spChg>
        <pc:spChg chg="del mod">
          <ac:chgData name="Esther Huarayo Lalle" userId="S::esther.huarayo@fundacion-jala.org::eda63550-4000-4039-aaf9-09e03dd41dd0" providerId="AD" clId="Web-{C968D479-C1B5-8ED1-38E3-A5E096B524C2}" dt="2021-09-16T07:14:59.589" v="858"/>
          <ac:spMkLst>
            <pc:docMk/>
            <pc:sldMk cId="2906169727" sldId="2099"/>
            <ac:spMk id="18" creationId="{817FF125-450A-49D1-8E3C-F1EAE0F24113}"/>
          </ac:spMkLst>
        </pc:spChg>
        <pc:spChg chg="del mod">
          <ac:chgData name="Esther Huarayo Lalle" userId="S::esther.huarayo@fundacion-jala.org::eda63550-4000-4039-aaf9-09e03dd41dd0" providerId="AD" clId="Web-{C968D479-C1B5-8ED1-38E3-A5E096B524C2}" dt="2021-09-16T07:14:59.574" v="857"/>
          <ac:spMkLst>
            <pc:docMk/>
            <pc:sldMk cId="2906169727" sldId="2099"/>
            <ac:spMk id="19" creationId="{77F68E37-8E9A-4E99-9AA1-4E9F78B62A46}"/>
          </ac:spMkLst>
        </pc:spChg>
        <pc:spChg chg="del mod">
          <ac:chgData name="Esther Huarayo Lalle" userId="S::esther.huarayo@fundacion-jala.org::eda63550-4000-4039-aaf9-09e03dd41dd0" providerId="AD" clId="Web-{C968D479-C1B5-8ED1-38E3-A5E096B524C2}" dt="2021-09-16T07:14:59.574" v="856"/>
          <ac:spMkLst>
            <pc:docMk/>
            <pc:sldMk cId="2906169727" sldId="2099"/>
            <ac:spMk id="20" creationId="{259D6048-25F8-462F-8FC2-CF6FBDC1AC03}"/>
          </ac:spMkLst>
        </pc:spChg>
        <pc:spChg chg="del mod">
          <ac:chgData name="Esther Huarayo Lalle" userId="S::esther.huarayo@fundacion-jala.org::eda63550-4000-4039-aaf9-09e03dd41dd0" providerId="AD" clId="Web-{C968D479-C1B5-8ED1-38E3-A5E096B524C2}" dt="2021-09-16T07:14:59.589" v="865"/>
          <ac:spMkLst>
            <pc:docMk/>
            <pc:sldMk cId="2906169727" sldId="2099"/>
            <ac:spMk id="21" creationId="{4FDC016A-CFAA-49F3-A9C5-F94FDF309F64}"/>
          </ac:spMkLst>
        </pc:spChg>
        <pc:spChg chg="del mod">
          <ac:chgData name="Esther Huarayo Lalle" userId="S::esther.huarayo@fundacion-jala.org::eda63550-4000-4039-aaf9-09e03dd41dd0" providerId="AD" clId="Web-{C968D479-C1B5-8ED1-38E3-A5E096B524C2}" dt="2021-09-16T07:14:59.589" v="866"/>
          <ac:spMkLst>
            <pc:docMk/>
            <pc:sldMk cId="2906169727" sldId="2099"/>
            <ac:spMk id="22" creationId="{F09A0A5D-1891-4E3E-A6A8-65E8101C767C}"/>
          </ac:spMkLst>
        </pc:spChg>
        <pc:spChg chg="add del mod">
          <ac:chgData name="Esther Huarayo Lalle" userId="S::esther.huarayo@fundacion-jala.org::eda63550-4000-4039-aaf9-09e03dd41dd0" providerId="AD" clId="Web-{C968D479-C1B5-8ED1-38E3-A5E096B524C2}" dt="2021-09-16T07:20:31.785" v="941"/>
          <ac:spMkLst>
            <pc:docMk/>
            <pc:sldMk cId="2906169727" sldId="2099"/>
            <ac:spMk id="23" creationId="{AAE60EBA-D8EE-4588-94D9-3FD68C11A7B2}"/>
          </ac:spMkLst>
        </pc:spChg>
        <pc:spChg chg="add del mod">
          <ac:chgData name="Esther Huarayo Lalle" userId="S::esther.huarayo@fundacion-jala.org::eda63550-4000-4039-aaf9-09e03dd41dd0" providerId="AD" clId="Web-{C968D479-C1B5-8ED1-38E3-A5E096B524C2}" dt="2021-09-16T07:33:43.362" v="1105"/>
          <ac:spMkLst>
            <pc:docMk/>
            <pc:sldMk cId="2906169727" sldId="2099"/>
            <ac:spMk id="24" creationId="{79987031-03F0-4F45-9D7F-D568DB7098E0}"/>
          </ac:spMkLst>
        </pc:spChg>
        <pc:spChg chg="add mod">
          <ac:chgData name="Esther Huarayo Lalle" userId="S::esther.huarayo@fundacion-jala.org::eda63550-4000-4039-aaf9-09e03dd41dd0" providerId="AD" clId="Web-{C968D479-C1B5-8ED1-38E3-A5E096B524C2}" dt="2021-09-16T07:29:20.756" v="1072" actId="1076"/>
          <ac:spMkLst>
            <pc:docMk/>
            <pc:sldMk cId="2906169727" sldId="2099"/>
            <ac:spMk id="25" creationId="{2B368B5D-31EB-4E3D-A84C-D757F8B7C755}"/>
          </ac:spMkLst>
        </pc:spChg>
        <pc:spChg chg="add mod">
          <ac:chgData name="Esther Huarayo Lalle" userId="S::esther.huarayo@fundacion-jala.org::eda63550-4000-4039-aaf9-09e03dd41dd0" providerId="AD" clId="Web-{C968D479-C1B5-8ED1-38E3-A5E096B524C2}" dt="2021-09-16T07:35:12.380" v="1122" actId="1076"/>
          <ac:spMkLst>
            <pc:docMk/>
            <pc:sldMk cId="2906169727" sldId="2099"/>
            <ac:spMk id="26" creationId="{65560CA1-D4C9-435A-82D7-5B291E47D0C8}"/>
          </ac:spMkLst>
        </pc:spChg>
        <pc:spChg chg="add del mod">
          <ac:chgData name="Esther Huarayo Lalle" userId="S::esther.huarayo@fundacion-jala.org::eda63550-4000-4039-aaf9-09e03dd41dd0" providerId="AD" clId="Web-{C968D479-C1B5-8ED1-38E3-A5E096B524C2}" dt="2021-09-16T07:25:54.047" v="1005"/>
          <ac:spMkLst>
            <pc:docMk/>
            <pc:sldMk cId="2906169727" sldId="2099"/>
            <ac:spMk id="27" creationId="{82420BFF-3081-42E3-B70E-26F4F4E8DD3D}"/>
          </ac:spMkLst>
        </pc:spChg>
        <pc:spChg chg="add del mod">
          <ac:chgData name="Esther Huarayo Lalle" userId="S::esther.huarayo@fundacion-jala.org::eda63550-4000-4039-aaf9-09e03dd41dd0" providerId="AD" clId="Web-{C968D479-C1B5-8ED1-38E3-A5E096B524C2}" dt="2021-09-16T07:25:54.047" v="1004"/>
          <ac:spMkLst>
            <pc:docMk/>
            <pc:sldMk cId="2906169727" sldId="2099"/>
            <ac:spMk id="28" creationId="{77CFC202-308C-4B3C-907C-A31E37706CB2}"/>
          </ac:spMkLst>
        </pc:spChg>
        <pc:spChg chg="add del mod">
          <ac:chgData name="Esther Huarayo Lalle" userId="S::esther.huarayo@fundacion-jala.org::eda63550-4000-4039-aaf9-09e03dd41dd0" providerId="AD" clId="Web-{C968D479-C1B5-8ED1-38E3-A5E096B524C2}" dt="2021-09-16T07:33:55.441" v="1116"/>
          <ac:spMkLst>
            <pc:docMk/>
            <pc:sldMk cId="2906169727" sldId="2099"/>
            <ac:spMk id="29" creationId="{DC795B14-B49F-45B7-82F1-151097424512}"/>
          </ac:spMkLst>
        </pc:spChg>
        <pc:spChg chg="add del mod">
          <ac:chgData name="Esther Huarayo Lalle" userId="S::esther.huarayo@fundacion-jala.org::eda63550-4000-4039-aaf9-09e03dd41dd0" providerId="AD" clId="Web-{C968D479-C1B5-8ED1-38E3-A5E096B524C2}" dt="2021-09-16T07:33:55.441" v="1115"/>
          <ac:spMkLst>
            <pc:docMk/>
            <pc:sldMk cId="2906169727" sldId="2099"/>
            <ac:spMk id="30" creationId="{6DD69814-14A5-4E81-A325-D92440F99C19}"/>
          </ac:spMkLst>
        </pc:spChg>
        <pc:spChg chg="add del mod">
          <ac:chgData name="Esther Huarayo Lalle" userId="S::esther.huarayo@fundacion-jala.org::eda63550-4000-4039-aaf9-09e03dd41dd0" providerId="AD" clId="Web-{C968D479-C1B5-8ED1-38E3-A5E096B524C2}" dt="2021-09-16T07:33:55.441" v="1114"/>
          <ac:spMkLst>
            <pc:docMk/>
            <pc:sldMk cId="2906169727" sldId="2099"/>
            <ac:spMk id="32" creationId="{6ADE68B5-0709-4703-8736-0EB6D3438FB5}"/>
          </ac:spMkLst>
        </pc:spChg>
        <pc:spChg chg="add del mod">
          <ac:chgData name="Esther Huarayo Lalle" userId="S::esther.huarayo@fundacion-jala.org::eda63550-4000-4039-aaf9-09e03dd41dd0" providerId="AD" clId="Web-{C968D479-C1B5-8ED1-38E3-A5E096B524C2}" dt="2021-09-16T07:33:55.441" v="1113"/>
          <ac:spMkLst>
            <pc:docMk/>
            <pc:sldMk cId="2906169727" sldId="2099"/>
            <ac:spMk id="33" creationId="{B0FAF55C-C6DE-42D1-B63C-34004184B647}"/>
          </ac:spMkLst>
        </pc:spChg>
        <pc:spChg chg="add del mod">
          <ac:chgData name="Esther Huarayo Lalle" userId="S::esther.huarayo@fundacion-jala.org::eda63550-4000-4039-aaf9-09e03dd41dd0" providerId="AD" clId="Web-{C968D479-C1B5-8ED1-38E3-A5E096B524C2}" dt="2021-09-16T07:33:55.441" v="1112"/>
          <ac:spMkLst>
            <pc:docMk/>
            <pc:sldMk cId="2906169727" sldId="2099"/>
            <ac:spMk id="34" creationId="{066EE1AD-7980-4F18-A502-7C07066D6CD9}"/>
          </ac:spMkLst>
        </pc:spChg>
        <pc:spChg chg="add del mod">
          <ac:chgData name="Esther Huarayo Lalle" userId="S::esther.huarayo@fundacion-jala.org::eda63550-4000-4039-aaf9-09e03dd41dd0" providerId="AD" clId="Web-{C968D479-C1B5-8ED1-38E3-A5E096B524C2}" dt="2021-09-16T07:33:55.441" v="1111"/>
          <ac:spMkLst>
            <pc:docMk/>
            <pc:sldMk cId="2906169727" sldId="2099"/>
            <ac:spMk id="35" creationId="{4CC4D7D1-66F5-4093-817F-9897B6E56FE7}"/>
          </ac:spMkLst>
        </pc:spChg>
        <pc:spChg chg="add del mod">
          <ac:chgData name="Esther Huarayo Lalle" userId="S::esther.huarayo@fundacion-jala.org::eda63550-4000-4039-aaf9-09e03dd41dd0" providerId="AD" clId="Web-{C968D479-C1B5-8ED1-38E3-A5E096B524C2}" dt="2021-09-16T07:33:55.441" v="1110"/>
          <ac:spMkLst>
            <pc:docMk/>
            <pc:sldMk cId="2906169727" sldId="2099"/>
            <ac:spMk id="36" creationId="{6C402990-4455-4A6C-A2C3-BE838E5D023C}"/>
          </ac:spMkLst>
        </pc:spChg>
        <pc:spChg chg="add del mod">
          <ac:chgData name="Esther Huarayo Lalle" userId="S::esther.huarayo@fundacion-jala.org::eda63550-4000-4039-aaf9-09e03dd41dd0" providerId="AD" clId="Web-{C968D479-C1B5-8ED1-38E3-A5E096B524C2}" dt="2021-09-16T07:33:55.441" v="1109"/>
          <ac:spMkLst>
            <pc:docMk/>
            <pc:sldMk cId="2906169727" sldId="2099"/>
            <ac:spMk id="37" creationId="{DB956E03-963E-4441-97E8-2D5966D9E8F2}"/>
          </ac:spMkLst>
        </pc:spChg>
        <pc:spChg chg="add mod">
          <ac:chgData name="Esther Huarayo Lalle" userId="S::esther.huarayo@fundacion-jala.org::eda63550-4000-4039-aaf9-09e03dd41dd0" providerId="AD" clId="Web-{C968D479-C1B5-8ED1-38E3-A5E096B524C2}" dt="2021-09-16T07:37:57.885" v="1140" actId="1076"/>
          <ac:spMkLst>
            <pc:docMk/>
            <pc:sldMk cId="2906169727" sldId="2099"/>
            <ac:spMk id="44" creationId="{82149CD2-0F56-4D16-AEA5-B2464450335E}"/>
          </ac:spMkLst>
        </pc:spChg>
        <pc:spChg chg="add mod">
          <ac:chgData name="Esther Huarayo Lalle" userId="S::esther.huarayo@fundacion-jala.org::eda63550-4000-4039-aaf9-09e03dd41dd0" providerId="AD" clId="Web-{C968D479-C1B5-8ED1-38E3-A5E096B524C2}" dt="2021-09-16T07:38:17.338" v="1145" actId="1076"/>
          <ac:spMkLst>
            <pc:docMk/>
            <pc:sldMk cId="2906169727" sldId="2099"/>
            <ac:spMk id="45" creationId="{FD13556B-94F7-4E9F-BF1B-9BC355FE70FE}"/>
          </ac:spMkLst>
        </pc:spChg>
        <pc:spChg chg="add mod">
          <ac:chgData name="Esther Huarayo Lalle" userId="S::esther.huarayo@fundacion-jala.org::eda63550-4000-4039-aaf9-09e03dd41dd0" providerId="AD" clId="Web-{C968D479-C1B5-8ED1-38E3-A5E096B524C2}" dt="2021-09-16T07:38:32.776" v="1147" actId="1076"/>
          <ac:spMkLst>
            <pc:docMk/>
            <pc:sldMk cId="2906169727" sldId="2099"/>
            <ac:spMk id="46" creationId="{BD7E308C-7F18-4B84-9E18-00543CD1183F}"/>
          </ac:spMkLst>
        </pc:spChg>
        <pc:spChg chg="add mod">
          <ac:chgData name="Esther Huarayo Lalle" userId="S::esther.huarayo@fundacion-jala.org::eda63550-4000-4039-aaf9-09e03dd41dd0" providerId="AD" clId="Web-{C968D479-C1B5-8ED1-38E3-A5E096B524C2}" dt="2021-09-16T07:38:49.511" v="1150" actId="1076"/>
          <ac:spMkLst>
            <pc:docMk/>
            <pc:sldMk cId="2906169727" sldId="2099"/>
            <ac:spMk id="47" creationId="{147F446E-3B01-4D52-8A5A-22129F79F837}"/>
          </ac:spMkLst>
        </pc:spChg>
        <pc:spChg chg="add mod">
          <ac:chgData name="Esther Huarayo Lalle" userId="S::esther.huarayo@fundacion-jala.org::eda63550-4000-4039-aaf9-09e03dd41dd0" providerId="AD" clId="Web-{C968D479-C1B5-8ED1-38E3-A5E096B524C2}" dt="2021-09-16T07:38:59.917" v="1153" actId="1076"/>
          <ac:spMkLst>
            <pc:docMk/>
            <pc:sldMk cId="2906169727" sldId="2099"/>
            <ac:spMk id="48" creationId="{83D93D8F-8324-44C3-91B9-CC67F2BE0279}"/>
          </ac:spMkLst>
        </pc:spChg>
        <pc:spChg chg="add del mod">
          <ac:chgData name="Esther Huarayo Lalle" userId="S::esther.huarayo@fundacion-jala.org::eda63550-4000-4039-aaf9-09e03dd41dd0" providerId="AD" clId="Web-{C968D479-C1B5-8ED1-38E3-A5E096B524C2}" dt="2021-09-16T07:51:57.715" v="1253"/>
          <ac:spMkLst>
            <pc:docMk/>
            <pc:sldMk cId="2906169727" sldId="2099"/>
            <ac:spMk id="49" creationId="{72568BCE-AA35-4440-A194-7A988FE3D251}"/>
          </ac:spMkLst>
        </pc:spChg>
        <pc:spChg chg="add mod">
          <ac:chgData name="Esther Huarayo Lalle" userId="S::esther.huarayo@fundacion-jala.org::eda63550-4000-4039-aaf9-09e03dd41dd0" providerId="AD" clId="Web-{C968D479-C1B5-8ED1-38E3-A5E096B524C2}" dt="2021-09-16T07:52:12.199" v="1256" actId="20577"/>
          <ac:spMkLst>
            <pc:docMk/>
            <pc:sldMk cId="2906169727" sldId="2099"/>
            <ac:spMk id="50" creationId="{F98C3BAE-BBDA-4670-8E6C-A2743A1C1C89}"/>
          </ac:spMkLst>
        </pc:spChg>
        <pc:picChg chg="del">
          <ac:chgData name="Esther Huarayo Lalle" userId="S::esther.huarayo@fundacion-jala.org::eda63550-4000-4039-aaf9-09e03dd41dd0" providerId="AD" clId="Web-{C968D479-C1B5-8ED1-38E3-A5E096B524C2}" dt="2021-09-16T07:13:37.899" v="787"/>
          <ac:picMkLst>
            <pc:docMk/>
            <pc:sldMk cId="2906169727" sldId="2099"/>
            <ac:picMk id="4" creationId="{43ED86FD-9B2B-4C20-AF43-0EAC81CE2637}"/>
          </ac:picMkLst>
        </pc:picChg>
        <pc:picChg chg="del">
          <ac:chgData name="Esther Huarayo Lalle" userId="S::esther.huarayo@fundacion-jala.org::eda63550-4000-4039-aaf9-09e03dd41dd0" providerId="AD" clId="Web-{C968D479-C1B5-8ED1-38E3-A5E096B524C2}" dt="2021-09-16T07:13:37.899" v="786"/>
          <ac:picMkLst>
            <pc:docMk/>
            <pc:sldMk cId="2906169727" sldId="2099"/>
            <ac:picMk id="5" creationId="{61217B63-EFF0-4210-A1DE-35CEC8FA3C85}"/>
          </ac:picMkLst>
        </pc:picChg>
        <pc:picChg chg="del">
          <ac:chgData name="Esther Huarayo Lalle" userId="S::esther.huarayo@fundacion-jala.org::eda63550-4000-4039-aaf9-09e03dd41dd0" providerId="AD" clId="Web-{C968D479-C1B5-8ED1-38E3-A5E096B524C2}" dt="2021-09-16T07:13:37.899" v="785"/>
          <ac:picMkLst>
            <pc:docMk/>
            <pc:sldMk cId="2906169727" sldId="2099"/>
            <ac:picMk id="7" creationId="{FEE7E7B4-239A-4E87-9787-6C7266EDB24B}"/>
          </ac:picMkLst>
        </pc:picChg>
        <pc:picChg chg="add del mod">
          <ac:chgData name="Esther Huarayo Lalle" userId="S::esther.huarayo@fundacion-jala.org::eda63550-4000-4039-aaf9-09e03dd41dd0" providerId="AD" clId="Web-{C968D479-C1B5-8ED1-38E3-A5E096B524C2}" dt="2021-09-16T07:32:04.110" v="1093"/>
          <ac:picMkLst>
            <pc:docMk/>
            <pc:sldMk cId="2906169727" sldId="2099"/>
            <ac:picMk id="9" creationId="{70FB894D-8C87-4634-B7A4-5B331933B32C}"/>
          </ac:picMkLst>
        </pc:picChg>
        <pc:picChg chg="add del mod">
          <ac:chgData name="Esther Huarayo Lalle" userId="S::esther.huarayo@fundacion-jala.org::eda63550-4000-4039-aaf9-09e03dd41dd0" providerId="AD" clId="Web-{C968D479-C1B5-8ED1-38E3-A5E096B524C2}" dt="2021-09-16T07:32:04.110" v="1092"/>
          <ac:picMkLst>
            <pc:docMk/>
            <pc:sldMk cId="2906169727" sldId="2099"/>
            <ac:picMk id="10" creationId="{4154566A-E33B-45CA-850C-7415359B6B8F}"/>
          </ac:picMkLst>
        </pc:picChg>
        <pc:picChg chg="add del mod">
          <ac:chgData name="Esther Huarayo Lalle" userId="S::esther.huarayo@fundacion-jala.org::eda63550-4000-4039-aaf9-09e03dd41dd0" providerId="AD" clId="Web-{C968D479-C1B5-8ED1-38E3-A5E096B524C2}" dt="2021-09-16T07:32:04.110" v="1091"/>
          <ac:picMkLst>
            <pc:docMk/>
            <pc:sldMk cId="2906169727" sldId="2099"/>
            <ac:picMk id="31" creationId="{AF323FBF-83F7-4BC9-8246-F2C681723456}"/>
          </ac:picMkLst>
        </pc:picChg>
        <pc:picChg chg="add del mod">
          <ac:chgData name="Esther Huarayo Lalle" userId="S::esther.huarayo@fundacion-jala.org::eda63550-4000-4039-aaf9-09e03dd41dd0" providerId="AD" clId="Web-{C968D479-C1B5-8ED1-38E3-A5E096B524C2}" dt="2021-09-16T07:33:30.190" v="1100"/>
          <ac:picMkLst>
            <pc:docMk/>
            <pc:sldMk cId="2906169727" sldId="2099"/>
            <ac:picMk id="38" creationId="{C722887E-390F-4E77-A56C-341CBDBFC6D2}"/>
          </ac:picMkLst>
        </pc:picChg>
        <pc:picChg chg="add del mod">
          <ac:chgData name="Esther Huarayo Lalle" userId="S::esther.huarayo@fundacion-jala.org::eda63550-4000-4039-aaf9-09e03dd41dd0" providerId="AD" clId="Web-{C968D479-C1B5-8ED1-38E3-A5E096B524C2}" dt="2021-09-16T07:37:09.430" v="1128"/>
          <ac:picMkLst>
            <pc:docMk/>
            <pc:sldMk cId="2906169727" sldId="2099"/>
            <ac:picMk id="39" creationId="{5C2AA5A6-E1E5-4C78-99E0-2F6DFA080EB7}"/>
          </ac:picMkLst>
        </pc:picChg>
        <pc:picChg chg="add mod">
          <ac:chgData name="Esther Huarayo Lalle" userId="S::esther.huarayo@fundacion-jala.org::eda63550-4000-4039-aaf9-09e03dd41dd0" providerId="AD" clId="Web-{C968D479-C1B5-8ED1-38E3-A5E096B524C2}" dt="2021-09-16T07:38:06.807" v="1141" actId="1076"/>
          <ac:picMkLst>
            <pc:docMk/>
            <pc:sldMk cId="2906169727" sldId="2099"/>
            <ac:picMk id="40" creationId="{7E17B06E-2A69-4103-BCCB-8E389DC9445E}"/>
          </ac:picMkLst>
        </pc:picChg>
        <pc:picChg chg="add mod">
          <ac:chgData name="Esther Huarayo Lalle" userId="S::esther.huarayo@fundacion-jala.org::eda63550-4000-4039-aaf9-09e03dd41dd0" providerId="AD" clId="Web-{C968D479-C1B5-8ED1-38E3-A5E096B524C2}" dt="2021-09-16T07:38:06.807" v="1142" actId="1076"/>
          <ac:picMkLst>
            <pc:docMk/>
            <pc:sldMk cId="2906169727" sldId="2099"/>
            <ac:picMk id="41" creationId="{528260D1-B929-4E85-842C-34A5B30B3D5B}"/>
          </ac:picMkLst>
        </pc:picChg>
        <pc:picChg chg="add mod">
          <ac:chgData name="Esther Huarayo Lalle" userId="S::esther.huarayo@fundacion-jala.org::eda63550-4000-4039-aaf9-09e03dd41dd0" providerId="AD" clId="Web-{C968D479-C1B5-8ED1-38E3-A5E096B524C2}" dt="2021-09-16T07:38:06.822" v="1143" actId="1076"/>
          <ac:picMkLst>
            <pc:docMk/>
            <pc:sldMk cId="2906169727" sldId="2099"/>
            <ac:picMk id="42" creationId="{BD66F8CA-ED84-4697-A176-2115F1525F02}"/>
          </ac:picMkLst>
        </pc:picChg>
        <pc:cxnChg chg="add del mod">
          <ac:chgData name="Esther Huarayo Lalle" userId="S::esther.huarayo@fundacion-jala.org::eda63550-4000-4039-aaf9-09e03dd41dd0" providerId="AD" clId="Web-{C968D479-C1B5-8ED1-38E3-A5E096B524C2}" dt="2021-09-16T07:37:48.634" v="1138"/>
          <ac:cxnSpMkLst>
            <pc:docMk/>
            <pc:sldMk cId="2906169727" sldId="2099"/>
            <ac:cxnSpMk id="43" creationId="{C347DDCD-2435-4952-8EFD-CFB5CC62F3CF}"/>
          </ac:cxnSpMkLst>
        </pc:cxnChg>
      </pc:sldChg>
      <pc:sldChg chg="addSp delSp modSp new del mod setBg">
        <pc:chgData name="Esther Huarayo Lalle" userId="S::esther.huarayo@fundacion-jala.org::eda63550-4000-4039-aaf9-09e03dd41dd0" providerId="AD" clId="Web-{C968D479-C1B5-8ED1-38E3-A5E096B524C2}" dt="2021-09-16T04:46:23.749" v="138"/>
        <pc:sldMkLst>
          <pc:docMk/>
          <pc:sldMk cId="3330341020" sldId="2109"/>
        </pc:sldMkLst>
        <pc:spChg chg="del">
          <ac:chgData name="Esther Huarayo Lalle" userId="S::esther.huarayo@fundacion-jala.org::eda63550-4000-4039-aaf9-09e03dd41dd0" providerId="AD" clId="Web-{C968D479-C1B5-8ED1-38E3-A5E096B524C2}" dt="2021-09-16T04:22:44.818" v="62"/>
          <ac:spMkLst>
            <pc:docMk/>
            <pc:sldMk cId="3330341020" sldId="2109"/>
            <ac:spMk id="2" creationId="{FBAC088A-2F91-43B6-B8B1-7902E833E532}"/>
          </ac:spMkLst>
        </pc:spChg>
        <pc:spChg chg="add del">
          <ac:chgData name="Esther Huarayo Lalle" userId="S::esther.huarayo@fundacion-jala.org::eda63550-4000-4039-aaf9-09e03dd41dd0" providerId="AD" clId="Web-{C968D479-C1B5-8ED1-38E3-A5E096B524C2}" dt="2021-09-16T04:26:55.309" v="90"/>
          <ac:spMkLst>
            <pc:docMk/>
            <pc:sldMk cId="3330341020" sldId="2109"/>
            <ac:spMk id="5" creationId="{AB8C311F-7253-4AED-9701-7FC0708C41C7}"/>
          </ac:spMkLst>
        </pc:spChg>
        <pc:spChg chg="add del">
          <ac:chgData name="Esther Huarayo Lalle" userId="S::esther.huarayo@fundacion-jala.org::eda63550-4000-4039-aaf9-09e03dd41dd0" providerId="AD" clId="Web-{C968D479-C1B5-8ED1-38E3-A5E096B524C2}" dt="2021-09-16T04:26:55.309" v="90"/>
          <ac:spMkLst>
            <pc:docMk/>
            <pc:sldMk cId="3330341020" sldId="2109"/>
            <ac:spMk id="10" creationId="{FD073016-B734-483B-8953-5BADEE145112}"/>
          </ac:spMkLst>
        </pc:spChg>
        <pc:spChg chg="add del">
          <ac:chgData name="Esther Huarayo Lalle" userId="S::esther.huarayo@fundacion-jala.org::eda63550-4000-4039-aaf9-09e03dd41dd0" providerId="AD" clId="Web-{C968D479-C1B5-8ED1-38E3-A5E096B524C2}" dt="2021-09-16T04:26:55.309" v="90"/>
          <ac:spMkLst>
            <pc:docMk/>
            <pc:sldMk cId="3330341020" sldId="2109"/>
            <ac:spMk id="12" creationId="{90A7EAB6-59D3-4325-8DE6-E0CA4009CE53}"/>
          </ac:spMkLst>
        </pc:spChg>
        <pc:spChg chg="add del">
          <ac:chgData name="Esther Huarayo Lalle" userId="S::esther.huarayo@fundacion-jala.org::eda63550-4000-4039-aaf9-09e03dd41dd0" providerId="AD" clId="Web-{C968D479-C1B5-8ED1-38E3-A5E096B524C2}" dt="2021-09-16T04:26:55.309" v="90"/>
          <ac:spMkLst>
            <pc:docMk/>
            <pc:sldMk cId="3330341020" sldId="2109"/>
            <ac:spMk id="14" creationId="{A8D57A06-A426-446D-B02C-A2DC6B62E45E}"/>
          </ac:spMkLst>
        </pc:spChg>
        <pc:spChg chg="add del">
          <ac:chgData name="Esther Huarayo Lalle" userId="S::esther.huarayo@fundacion-jala.org::eda63550-4000-4039-aaf9-09e03dd41dd0" providerId="AD" clId="Web-{C968D479-C1B5-8ED1-38E3-A5E096B524C2}" dt="2021-09-16T04:26:45.730" v="85"/>
          <ac:spMkLst>
            <pc:docMk/>
            <pc:sldMk cId="3330341020" sldId="2109"/>
            <ac:spMk id="16" creationId="{5F9CFCE6-877F-4858-B8BD-2C52CA8AFBC4}"/>
          </ac:spMkLst>
        </pc:spChg>
        <pc:spChg chg="add del">
          <ac:chgData name="Esther Huarayo Lalle" userId="S::esther.huarayo@fundacion-jala.org::eda63550-4000-4039-aaf9-09e03dd41dd0" providerId="AD" clId="Web-{C968D479-C1B5-8ED1-38E3-A5E096B524C2}" dt="2021-09-16T04:26:45.730" v="85"/>
          <ac:spMkLst>
            <pc:docMk/>
            <pc:sldMk cId="3330341020" sldId="2109"/>
            <ac:spMk id="17" creationId="{8213F8A0-12AE-4514-8372-0DD766EC28EE}"/>
          </ac:spMkLst>
        </pc:spChg>
        <pc:spChg chg="add del">
          <ac:chgData name="Esther Huarayo Lalle" userId="S::esther.huarayo@fundacion-jala.org::eda63550-4000-4039-aaf9-09e03dd41dd0" providerId="AD" clId="Web-{C968D479-C1B5-8ED1-38E3-A5E096B524C2}" dt="2021-09-16T04:26:45.730" v="85"/>
          <ac:spMkLst>
            <pc:docMk/>
            <pc:sldMk cId="3330341020" sldId="2109"/>
            <ac:spMk id="18" creationId="{9EFF17D4-9A8C-4CE5-B096-D8CCD4400437}"/>
          </ac:spMkLst>
        </pc:spChg>
        <pc:spChg chg="add del">
          <ac:chgData name="Esther Huarayo Lalle" userId="S::esther.huarayo@fundacion-jala.org::eda63550-4000-4039-aaf9-09e03dd41dd0" providerId="AD" clId="Web-{C968D479-C1B5-8ED1-38E3-A5E096B524C2}" dt="2021-09-16T04:26:40.277" v="83"/>
          <ac:spMkLst>
            <pc:docMk/>
            <pc:sldMk cId="3330341020" sldId="2109"/>
            <ac:spMk id="19" creationId="{A169D286-F4D7-4C8B-A6BD-D05384C7F1D8}"/>
          </ac:spMkLst>
        </pc:spChg>
        <pc:spChg chg="add del">
          <ac:chgData name="Esther Huarayo Lalle" userId="S::esther.huarayo@fundacion-jala.org::eda63550-4000-4039-aaf9-09e03dd41dd0" providerId="AD" clId="Web-{C968D479-C1B5-8ED1-38E3-A5E096B524C2}" dt="2021-09-16T04:26:55.309" v="89"/>
          <ac:spMkLst>
            <pc:docMk/>
            <pc:sldMk cId="3330341020" sldId="2109"/>
            <ac:spMk id="20" creationId="{22F15A2D-2324-487D-A02A-BF46C5C580EB}"/>
          </ac:spMkLst>
        </pc:spChg>
        <pc:spChg chg="add del">
          <ac:chgData name="Esther Huarayo Lalle" userId="S::esther.huarayo@fundacion-jala.org::eda63550-4000-4039-aaf9-09e03dd41dd0" providerId="AD" clId="Web-{C968D479-C1B5-8ED1-38E3-A5E096B524C2}" dt="2021-09-16T04:26:40.277" v="83"/>
          <ac:spMkLst>
            <pc:docMk/>
            <pc:sldMk cId="3330341020" sldId="2109"/>
            <ac:spMk id="21" creationId="{39E8235E-135E-4261-8F54-2B316E493C42}"/>
          </ac:spMkLst>
        </pc:spChg>
        <pc:spChg chg="add del">
          <ac:chgData name="Esther Huarayo Lalle" userId="S::esther.huarayo@fundacion-jala.org::eda63550-4000-4039-aaf9-09e03dd41dd0" providerId="AD" clId="Web-{C968D479-C1B5-8ED1-38E3-A5E096B524C2}" dt="2021-09-16T04:26:55.309" v="89"/>
          <ac:spMkLst>
            <pc:docMk/>
            <pc:sldMk cId="3330341020" sldId="2109"/>
            <ac:spMk id="22" creationId="{2AEAFA59-923A-4F54-8B49-44C970BCC323}"/>
          </ac:spMkLst>
        </pc:spChg>
        <pc:spChg chg="add del">
          <ac:chgData name="Esther Huarayo Lalle" userId="S::esther.huarayo@fundacion-jala.org::eda63550-4000-4039-aaf9-09e03dd41dd0" providerId="AD" clId="Web-{C968D479-C1B5-8ED1-38E3-A5E096B524C2}" dt="2021-09-16T04:26:40.277" v="83"/>
          <ac:spMkLst>
            <pc:docMk/>
            <pc:sldMk cId="3330341020" sldId="2109"/>
            <ac:spMk id="23" creationId="{D4ED8EC3-4D57-4620-93CE-4E6661F09A3E}"/>
          </ac:spMkLst>
        </pc:spChg>
        <pc:spChg chg="add del">
          <ac:chgData name="Esther Huarayo Lalle" userId="S::esther.huarayo@fundacion-jala.org::eda63550-4000-4039-aaf9-09e03dd41dd0" providerId="AD" clId="Web-{C968D479-C1B5-8ED1-38E3-A5E096B524C2}" dt="2021-09-16T04:26:55.309" v="89"/>
          <ac:spMkLst>
            <pc:docMk/>
            <pc:sldMk cId="3330341020" sldId="2109"/>
            <ac:spMk id="24" creationId="{C37E9D4B-7BFA-4D10-B666-547BAC499469}"/>
          </ac:spMkLst>
        </pc:spChg>
        <pc:spChg chg="add del">
          <ac:chgData name="Esther Huarayo Lalle" userId="S::esther.huarayo@fundacion-jala.org::eda63550-4000-4039-aaf9-09e03dd41dd0" providerId="AD" clId="Web-{C968D479-C1B5-8ED1-38E3-A5E096B524C2}" dt="2021-09-16T04:26:40.277" v="83"/>
          <ac:spMkLst>
            <pc:docMk/>
            <pc:sldMk cId="3330341020" sldId="2109"/>
            <ac:spMk id="25" creationId="{83BCB34A-2F40-4F41-8488-A134C1C155B7}"/>
          </ac:spMkLst>
        </pc:spChg>
        <pc:spChg chg="add del">
          <ac:chgData name="Esther Huarayo Lalle" userId="S::esther.huarayo@fundacion-jala.org::eda63550-4000-4039-aaf9-09e03dd41dd0" providerId="AD" clId="Web-{C968D479-C1B5-8ED1-38E3-A5E096B524C2}" dt="2021-09-16T04:31:28.659" v="132"/>
          <ac:spMkLst>
            <pc:docMk/>
            <pc:sldMk cId="3330341020" sldId="2109"/>
            <ac:spMk id="26" creationId="{69D184B2-2226-4E31-BCCB-444330767440}"/>
          </ac:spMkLst>
        </pc:spChg>
        <pc:spChg chg="add del">
          <ac:chgData name="Esther Huarayo Lalle" userId="S::esther.huarayo@fundacion-jala.org::eda63550-4000-4039-aaf9-09e03dd41dd0" providerId="AD" clId="Web-{C968D479-C1B5-8ED1-38E3-A5E096B524C2}" dt="2021-09-16T04:26:40.277" v="83"/>
          <ac:spMkLst>
            <pc:docMk/>
            <pc:sldMk cId="3330341020" sldId="2109"/>
            <ac:spMk id="27" creationId="{F78382DC-4207-465E-B379-1E16448AA222}"/>
          </ac:spMkLst>
        </pc:spChg>
        <pc:spChg chg="add del">
          <ac:chgData name="Esther Huarayo Lalle" userId="S::esther.huarayo@fundacion-jala.org::eda63550-4000-4039-aaf9-09e03dd41dd0" providerId="AD" clId="Web-{C968D479-C1B5-8ED1-38E3-A5E096B524C2}" dt="2021-09-16T04:31:28.659" v="132"/>
          <ac:spMkLst>
            <pc:docMk/>
            <pc:sldMk cId="3330341020" sldId="2109"/>
            <ac:spMk id="28" creationId="{1AC4D4E3-486A-464A-8EC8-D44881097267}"/>
          </ac:spMkLst>
        </pc:spChg>
        <pc:spChg chg="add del">
          <ac:chgData name="Esther Huarayo Lalle" userId="S::esther.huarayo@fundacion-jala.org::eda63550-4000-4039-aaf9-09e03dd41dd0" providerId="AD" clId="Web-{C968D479-C1B5-8ED1-38E3-A5E096B524C2}" dt="2021-09-16T04:31:28.659" v="132"/>
          <ac:spMkLst>
            <pc:docMk/>
            <pc:sldMk cId="3330341020" sldId="2109"/>
            <ac:spMk id="29" creationId="{864DE13E-58EB-4475-B79C-0D4FC651239B}"/>
          </ac:spMkLst>
        </pc:spChg>
        <pc:spChg chg="add">
          <ac:chgData name="Esther Huarayo Lalle" userId="S::esther.huarayo@fundacion-jala.org::eda63550-4000-4039-aaf9-09e03dd41dd0" providerId="AD" clId="Web-{C968D479-C1B5-8ED1-38E3-A5E096B524C2}" dt="2021-09-16T04:31:28.659" v="132"/>
          <ac:spMkLst>
            <pc:docMk/>
            <pc:sldMk cId="3330341020" sldId="2109"/>
            <ac:spMk id="32" creationId="{1500B4A4-B1F1-41EA-886A-B8A210DBCA3B}"/>
          </ac:spMkLst>
        </pc:spChg>
        <pc:spChg chg="add">
          <ac:chgData name="Esther Huarayo Lalle" userId="S::esther.huarayo@fundacion-jala.org::eda63550-4000-4039-aaf9-09e03dd41dd0" providerId="AD" clId="Web-{C968D479-C1B5-8ED1-38E3-A5E096B524C2}" dt="2021-09-16T04:31:28.659" v="132"/>
          <ac:spMkLst>
            <pc:docMk/>
            <pc:sldMk cId="3330341020" sldId="2109"/>
            <ac:spMk id="37" creationId="{5E55A99C-0BDC-4DBE-8E40-9FA66F629FA1}"/>
          </ac:spMkLst>
        </pc:spChg>
        <pc:spChg chg="add del">
          <ac:chgData name="Esther Huarayo Lalle" userId="S::esther.huarayo@fundacion-jala.org::eda63550-4000-4039-aaf9-09e03dd41dd0" providerId="AD" clId="Web-{C968D479-C1B5-8ED1-38E3-A5E096B524C2}" dt="2021-09-16T04:30:34.174" v="118"/>
          <ac:spMkLst>
            <pc:docMk/>
            <pc:sldMk cId="3330341020" sldId="2109"/>
            <ac:spMk id="40" creationId="{9E90EB45-EEE9-4563-8179-65EF62AE0978}"/>
          </ac:spMkLst>
        </pc:spChg>
        <pc:spChg chg="add del">
          <ac:chgData name="Esther Huarayo Lalle" userId="S::esther.huarayo@fundacion-jala.org::eda63550-4000-4039-aaf9-09e03dd41dd0" providerId="AD" clId="Web-{C968D479-C1B5-8ED1-38E3-A5E096B524C2}" dt="2021-09-16T04:30:34.174" v="118"/>
          <ac:spMkLst>
            <pc:docMk/>
            <pc:sldMk cId="3330341020" sldId="2109"/>
            <ac:spMk id="42" creationId="{23D0EF74-AD1E-4FD9-914D-8EC9058EBBA3}"/>
          </ac:spMkLst>
        </pc:spChg>
        <pc:spChg chg="add del">
          <ac:chgData name="Esther Huarayo Lalle" userId="S::esther.huarayo@fundacion-jala.org::eda63550-4000-4039-aaf9-09e03dd41dd0" providerId="AD" clId="Web-{C968D479-C1B5-8ED1-38E3-A5E096B524C2}" dt="2021-09-16T04:30:30.830" v="116"/>
          <ac:spMkLst>
            <pc:docMk/>
            <pc:sldMk cId="3330341020" sldId="2109"/>
            <ac:spMk id="47" creationId="{A9F529C3-C941-49FD-8C67-82F134F64BDB}"/>
          </ac:spMkLst>
        </pc:spChg>
        <pc:spChg chg="add del">
          <ac:chgData name="Esther Huarayo Lalle" userId="S::esther.huarayo@fundacion-jala.org::eda63550-4000-4039-aaf9-09e03dd41dd0" providerId="AD" clId="Web-{C968D479-C1B5-8ED1-38E3-A5E096B524C2}" dt="2021-09-16T04:30:30.830" v="116"/>
          <ac:spMkLst>
            <pc:docMk/>
            <pc:sldMk cId="3330341020" sldId="2109"/>
            <ac:spMk id="49" creationId="{20586029-32A0-47E5-9AEC-AE3ABA6B94D0}"/>
          </ac:spMkLst>
        </pc:spChg>
        <pc:picChg chg="add del mod ord">
          <ac:chgData name="Esther Huarayo Lalle" userId="S::esther.huarayo@fundacion-jala.org::eda63550-4000-4039-aaf9-09e03dd41dd0" providerId="AD" clId="Web-{C968D479-C1B5-8ED1-38E3-A5E096B524C2}" dt="2021-09-16T04:46:21.436" v="137"/>
          <ac:picMkLst>
            <pc:docMk/>
            <pc:sldMk cId="3330341020" sldId="2109"/>
            <ac:picMk id="3" creationId="{D885E5D8-8BB6-4743-BC66-8765630B9BBF}"/>
          </ac:picMkLst>
        </pc:picChg>
        <pc:picChg chg="add del mod ord">
          <ac:chgData name="Esther Huarayo Lalle" userId="S::esther.huarayo@fundacion-jala.org::eda63550-4000-4039-aaf9-09e03dd41dd0" providerId="AD" clId="Web-{C968D479-C1B5-8ED1-38E3-A5E096B524C2}" dt="2021-09-16T04:46:18.811" v="136"/>
          <ac:picMkLst>
            <pc:docMk/>
            <pc:sldMk cId="3330341020" sldId="2109"/>
            <ac:picMk id="4" creationId="{69E6D160-1633-470C-95F4-D9A97FFE7761}"/>
          </ac:picMkLst>
        </pc:picChg>
        <pc:cxnChg chg="add del">
          <ac:chgData name="Esther Huarayo Lalle" userId="S::esther.huarayo@fundacion-jala.org::eda63550-4000-4039-aaf9-09e03dd41dd0" providerId="AD" clId="Web-{C968D479-C1B5-8ED1-38E3-A5E096B524C2}" dt="2021-09-16T04:23:34.788" v="67"/>
          <ac:cxnSpMkLst>
            <pc:docMk/>
            <pc:sldMk cId="3330341020" sldId="2109"/>
            <ac:cxnSpMk id="8" creationId="{E12350F3-DB83-413A-980B-1CEB92498664}"/>
          </ac:cxnSpMkLst>
        </pc:cxnChg>
        <pc:cxnChg chg="add del">
          <ac:chgData name="Esther Huarayo Lalle" userId="S::esther.huarayo@fundacion-jala.org::eda63550-4000-4039-aaf9-09e03dd41dd0" providerId="AD" clId="Web-{C968D479-C1B5-8ED1-38E3-A5E096B524C2}" dt="2021-09-16T04:31:28.659" v="132"/>
          <ac:cxnSpMkLst>
            <pc:docMk/>
            <pc:sldMk cId="3330341020" sldId="2109"/>
            <ac:cxnSpMk id="30" creationId="{02E9B2EE-76CA-47F3-9977-3F2FCB7FD252}"/>
          </ac:cxnSpMkLst>
        </pc:cxnChg>
        <pc:cxnChg chg="add del">
          <ac:chgData name="Esther Huarayo Lalle" userId="S::esther.huarayo@fundacion-jala.org::eda63550-4000-4039-aaf9-09e03dd41dd0" providerId="AD" clId="Web-{C968D479-C1B5-8ED1-38E3-A5E096B524C2}" dt="2021-09-16T04:30:43.674" v="126"/>
          <ac:cxnSpMkLst>
            <pc:docMk/>
            <pc:sldMk cId="3330341020" sldId="2109"/>
            <ac:cxnSpMk id="35" creationId="{4D56677B-C0B7-4DAC-ACAD-8054FF1B599A}"/>
          </ac:cxnSpMkLst>
        </pc:cxnChg>
        <pc:cxnChg chg="add">
          <ac:chgData name="Esther Huarayo Lalle" userId="S::esther.huarayo@fundacion-jala.org::eda63550-4000-4039-aaf9-09e03dd41dd0" providerId="AD" clId="Web-{C968D479-C1B5-8ED1-38E3-A5E096B524C2}" dt="2021-09-16T04:31:28.659" v="132"/>
          <ac:cxnSpMkLst>
            <pc:docMk/>
            <pc:sldMk cId="3330341020" sldId="2109"/>
            <ac:cxnSpMk id="39" creationId="{5D1CEE39-A6DC-4DE0-9789-206F1A9888BB}"/>
          </ac:cxnSpMkLst>
        </pc:cxnChg>
        <pc:cxnChg chg="add del">
          <ac:chgData name="Esther Huarayo Lalle" userId="S::esther.huarayo@fundacion-jala.org::eda63550-4000-4039-aaf9-09e03dd41dd0" providerId="AD" clId="Web-{C968D479-C1B5-8ED1-38E3-A5E096B524C2}" dt="2021-09-16T04:30:30.830" v="116"/>
          <ac:cxnSpMkLst>
            <pc:docMk/>
            <pc:sldMk cId="3330341020" sldId="2109"/>
            <ac:cxnSpMk id="51" creationId="{8C730EAB-A532-4295-A302-FB4B90DB9F5E}"/>
          </ac:cxnSpMkLst>
        </pc:cxnChg>
      </pc:sldChg>
      <pc:sldChg chg="addSp delSp modSp new del mod setBg">
        <pc:chgData name="Esther Huarayo Lalle" userId="S::esther.huarayo@fundacion-jala.org::eda63550-4000-4039-aaf9-09e03dd41dd0" providerId="AD" clId="Web-{C968D479-C1B5-8ED1-38E3-A5E096B524C2}" dt="2021-09-16T04:22:33.380" v="60"/>
        <pc:sldMkLst>
          <pc:docMk/>
          <pc:sldMk cId="3731798513" sldId="2109"/>
        </pc:sldMkLst>
        <pc:spChg chg="del">
          <ac:chgData name="Esther Huarayo Lalle" userId="S::esther.huarayo@fundacion-jala.org::eda63550-4000-4039-aaf9-09e03dd41dd0" providerId="AD" clId="Web-{C968D479-C1B5-8ED1-38E3-A5E096B524C2}" dt="2021-09-16T03:58:07.569" v="3"/>
          <ac:spMkLst>
            <pc:docMk/>
            <pc:sldMk cId="3731798513" sldId="2109"/>
            <ac:spMk id="2" creationId="{2B6631B5-ABA9-45CC-9AB6-7A1F7BC8C264}"/>
          </ac:spMkLst>
        </pc:spChg>
        <pc:spChg chg="add del">
          <ac:chgData name="Esther Huarayo Lalle" userId="S::esther.huarayo@fundacion-jala.org::eda63550-4000-4039-aaf9-09e03dd41dd0" providerId="AD" clId="Web-{C968D479-C1B5-8ED1-38E3-A5E096B524C2}" dt="2021-09-16T03:58:28.101" v="11"/>
          <ac:spMkLst>
            <pc:docMk/>
            <pc:sldMk cId="3731798513" sldId="2109"/>
            <ac:spMk id="5" creationId="{32BC26D8-82FB-445E-AA49-62A77D7C1EE0}"/>
          </ac:spMkLst>
        </pc:spChg>
        <pc:spChg chg="add del">
          <ac:chgData name="Esther Huarayo Lalle" userId="S::esther.huarayo@fundacion-jala.org::eda63550-4000-4039-aaf9-09e03dd41dd0" providerId="AD" clId="Web-{C968D479-C1B5-8ED1-38E3-A5E096B524C2}" dt="2021-09-16T03:58:28.101" v="11"/>
          <ac:spMkLst>
            <pc:docMk/>
            <pc:sldMk cId="3731798513" sldId="2109"/>
            <ac:spMk id="6" creationId="{CB44330D-EA18-4254-AA95-EB49948539B8}"/>
          </ac:spMkLst>
        </pc:spChg>
        <pc:spChg chg="add del mod">
          <ac:chgData name="Esther Huarayo Lalle" userId="S::esther.huarayo@fundacion-jala.org::eda63550-4000-4039-aaf9-09e03dd41dd0" providerId="AD" clId="Web-{C968D479-C1B5-8ED1-38E3-A5E096B524C2}" dt="2021-09-16T03:58:33.429" v="13"/>
          <ac:spMkLst>
            <pc:docMk/>
            <pc:sldMk cId="3731798513" sldId="2109"/>
            <ac:spMk id="7" creationId="{1669B097-7CBD-410A-86FD-3D47FD45A714}"/>
          </ac:spMkLst>
        </pc:spChg>
        <pc:spChg chg="add del">
          <ac:chgData name="Esther Huarayo Lalle" userId="S::esther.huarayo@fundacion-jala.org::eda63550-4000-4039-aaf9-09e03dd41dd0" providerId="AD" clId="Web-{C968D479-C1B5-8ED1-38E3-A5E096B524C2}" dt="2021-09-16T03:58:19.522" v="6"/>
          <ac:spMkLst>
            <pc:docMk/>
            <pc:sldMk cId="3731798513" sldId="2109"/>
            <ac:spMk id="8" creationId="{8DAAB828-02C8-4111-AC14-FF5ACEDDFE37}"/>
          </ac:spMkLst>
        </pc:spChg>
        <pc:spChg chg="add del mod">
          <ac:chgData name="Esther Huarayo Lalle" userId="S::esther.huarayo@fundacion-jala.org::eda63550-4000-4039-aaf9-09e03dd41dd0" providerId="AD" clId="Web-{C968D479-C1B5-8ED1-38E3-A5E096B524C2}" dt="2021-09-16T03:59:55.056" v="20"/>
          <ac:spMkLst>
            <pc:docMk/>
            <pc:sldMk cId="3731798513" sldId="2109"/>
            <ac:spMk id="14" creationId="{B3BECDA6-0C7D-47EB-8C04-9B9AAD0471CE}"/>
          </ac:spMkLst>
        </pc:spChg>
        <pc:spChg chg="add del mod">
          <ac:chgData name="Esther Huarayo Lalle" userId="S::esther.huarayo@fundacion-jala.org::eda63550-4000-4039-aaf9-09e03dd41dd0" providerId="AD" clId="Web-{C968D479-C1B5-8ED1-38E3-A5E096B524C2}" dt="2021-09-16T04:01:00.526" v="25"/>
          <ac:spMkLst>
            <pc:docMk/>
            <pc:sldMk cId="3731798513" sldId="2109"/>
            <ac:spMk id="18" creationId="{56EA023E-324A-49BA-95A9-276D4C7A0E15}"/>
          </ac:spMkLst>
        </pc:spChg>
        <pc:spChg chg="add del mod">
          <ac:chgData name="Esther Huarayo Lalle" userId="S::esther.huarayo@fundacion-jala.org::eda63550-4000-4039-aaf9-09e03dd41dd0" providerId="AD" clId="Web-{C968D479-C1B5-8ED1-38E3-A5E096B524C2}" dt="2021-09-16T04:15:21.366" v="44"/>
          <ac:spMkLst>
            <pc:docMk/>
            <pc:sldMk cId="3731798513" sldId="2109"/>
            <ac:spMk id="21" creationId="{ABF30FA4-3FCC-401F-96EB-C7B762E722B6}"/>
          </ac:spMkLst>
        </pc:spChg>
        <pc:spChg chg="add del mod">
          <ac:chgData name="Esther Huarayo Lalle" userId="S::esther.huarayo@fundacion-jala.org::eda63550-4000-4039-aaf9-09e03dd41dd0" providerId="AD" clId="Web-{C968D479-C1B5-8ED1-38E3-A5E096B524C2}" dt="2021-09-16T04:14:53.818" v="37"/>
          <ac:spMkLst>
            <pc:docMk/>
            <pc:sldMk cId="3731798513" sldId="2109"/>
            <ac:spMk id="24" creationId="{686780AE-0583-410B-9A96-C103B21086E5}"/>
          </ac:spMkLst>
        </pc:spChg>
        <pc:spChg chg="add del">
          <ac:chgData name="Esther Huarayo Lalle" userId="S::esther.huarayo@fundacion-jala.org::eda63550-4000-4039-aaf9-09e03dd41dd0" providerId="AD" clId="Web-{C968D479-C1B5-8ED1-38E3-A5E096B524C2}" dt="2021-09-16T04:15:00.693" v="41"/>
          <ac:spMkLst>
            <pc:docMk/>
            <pc:sldMk cId="3731798513" sldId="2109"/>
            <ac:spMk id="27" creationId="{F3060C83-F051-4F0E-ABAD-AA0DFC48B218}"/>
          </ac:spMkLst>
        </pc:spChg>
        <pc:spChg chg="add del">
          <ac:chgData name="Esther Huarayo Lalle" userId="S::esther.huarayo@fundacion-jala.org::eda63550-4000-4039-aaf9-09e03dd41dd0" providerId="AD" clId="Web-{C968D479-C1B5-8ED1-38E3-A5E096B524C2}" dt="2021-09-16T04:15:00.693" v="41"/>
          <ac:spMkLst>
            <pc:docMk/>
            <pc:sldMk cId="3731798513" sldId="2109"/>
            <ac:spMk id="29" creationId="{83C98ABE-055B-441F-B07E-44F97F083C39}"/>
          </ac:spMkLst>
        </pc:spChg>
        <pc:spChg chg="add del mod">
          <ac:chgData name="Esther Huarayo Lalle" userId="S::esther.huarayo@fundacion-jala.org::eda63550-4000-4039-aaf9-09e03dd41dd0" providerId="AD" clId="Web-{C968D479-C1B5-8ED1-38E3-A5E096B524C2}" dt="2021-09-16T04:15:51.538" v="49"/>
          <ac:spMkLst>
            <pc:docMk/>
            <pc:sldMk cId="3731798513" sldId="2109"/>
            <ac:spMk id="30" creationId="{9C63C155-8F2F-47B9-A272-218A91CC87D4}"/>
          </ac:spMkLst>
        </pc:spChg>
        <pc:spChg chg="add del">
          <ac:chgData name="Esther Huarayo Lalle" userId="S::esther.huarayo@fundacion-jala.org::eda63550-4000-4039-aaf9-09e03dd41dd0" providerId="AD" clId="Web-{C968D479-C1B5-8ED1-38E3-A5E096B524C2}" dt="2021-09-16T04:15:00.693" v="41"/>
          <ac:spMkLst>
            <pc:docMk/>
            <pc:sldMk cId="3731798513" sldId="2109"/>
            <ac:spMk id="31" creationId="{29FDB030-9B49-4CED-8CCD-4D99382388AC}"/>
          </ac:spMkLst>
        </pc:spChg>
        <pc:spChg chg="add del mod">
          <ac:chgData name="Esther Huarayo Lalle" userId="S::esther.huarayo@fundacion-jala.org::eda63550-4000-4039-aaf9-09e03dd41dd0" providerId="AD" clId="Web-{C968D479-C1B5-8ED1-38E3-A5E096B524C2}" dt="2021-09-16T04:17:29.197" v="56"/>
          <ac:spMkLst>
            <pc:docMk/>
            <pc:sldMk cId="3731798513" sldId="2109"/>
            <ac:spMk id="32" creationId="{A9AEF1FA-074E-4AA5-BCD2-52EE8072599B}"/>
          </ac:spMkLst>
        </pc:spChg>
        <pc:spChg chg="add del">
          <ac:chgData name="Esther Huarayo Lalle" userId="S::esther.huarayo@fundacion-jala.org::eda63550-4000-4039-aaf9-09e03dd41dd0" providerId="AD" clId="Web-{C968D479-C1B5-8ED1-38E3-A5E096B524C2}" dt="2021-09-16T04:15:00.693" v="41"/>
          <ac:spMkLst>
            <pc:docMk/>
            <pc:sldMk cId="3731798513" sldId="2109"/>
            <ac:spMk id="33" creationId="{3783CA14-24A1-485C-8B30-D6A5D87987AD}"/>
          </ac:spMkLst>
        </pc:spChg>
        <pc:spChg chg="add del">
          <ac:chgData name="Esther Huarayo Lalle" userId="S::esther.huarayo@fundacion-jala.org::eda63550-4000-4039-aaf9-09e03dd41dd0" providerId="AD" clId="Web-{C968D479-C1B5-8ED1-38E3-A5E096B524C2}" dt="2021-09-16T04:15:00.693" v="41"/>
          <ac:spMkLst>
            <pc:docMk/>
            <pc:sldMk cId="3731798513" sldId="2109"/>
            <ac:spMk id="35" creationId="{9A97C86A-04D6-40F7-AE84-31AB43E6A846}"/>
          </ac:spMkLst>
        </pc:spChg>
        <pc:spChg chg="add del">
          <ac:chgData name="Esther Huarayo Lalle" userId="S::esther.huarayo@fundacion-jala.org::eda63550-4000-4039-aaf9-09e03dd41dd0" providerId="AD" clId="Web-{C968D479-C1B5-8ED1-38E3-A5E096B524C2}" dt="2021-09-16T04:15:00.693" v="41"/>
          <ac:spMkLst>
            <pc:docMk/>
            <pc:sldMk cId="3731798513" sldId="2109"/>
            <ac:spMk id="37" creationId="{FF9F2414-84E8-453E-B1F3-389FDE8192D9}"/>
          </ac:spMkLst>
        </pc:spChg>
        <pc:spChg chg="add del mod">
          <ac:chgData name="Esther Huarayo Lalle" userId="S::esther.huarayo@fundacion-jala.org::eda63550-4000-4039-aaf9-09e03dd41dd0" providerId="AD" clId="Web-{C968D479-C1B5-8ED1-38E3-A5E096B524C2}" dt="2021-09-16T04:16:10.195" v="52"/>
          <ac:spMkLst>
            <pc:docMk/>
            <pc:sldMk cId="3731798513" sldId="2109"/>
            <ac:spMk id="38" creationId="{5E740309-38AB-4076-97DA-E8E2E990821F}"/>
          </ac:spMkLst>
        </pc:spChg>
        <pc:spChg chg="add del">
          <ac:chgData name="Esther Huarayo Lalle" userId="S::esther.huarayo@fundacion-jala.org::eda63550-4000-4039-aaf9-09e03dd41dd0" providerId="AD" clId="Web-{C968D479-C1B5-8ED1-38E3-A5E096B524C2}" dt="2021-09-16T04:15:00.693" v="41"/>
          <ac:spMkLst>
            <pc:docMk/>
            <pc:sldMk cId="3731798513" sldId="2109"/>
            <ac:spMk id="39" creationId="{3ECA69A1-7536-43AC-85EF-C7106179F5ED}"/>
          </ac:spMkLst>
        </pc:spChg>
        <pc:spChg chg="add del mod">
          <ac:chgData name="Esther Huarayo Lalle" userId="S::esther.huarayo@fundacion-jala.org::eda63550-4000-4039-aaf9-09e03dd41dd0" providerId="AD" clId="Web-{C968D479-C1B5-8ED1-38E3-A5E096B524C2}" dt="2021-09-16T04:17:36.447" v="57"/>
          <ac:spMkLst>
            <pc:docMk/>
            <pc:sldMk cId="3731798513" sldId="2109"/>
            <ac:spMk id="42" creationId="{AA2E722B-A8DA-4F94-B509-05F41AB2CEFB}"/>
          </ac:spMkLst>
        </pc:spChg>
        <pc:spChg chg="add mod">
          <ac:chgData name="Esther Huarayo Lalle" userId="S::esther.huarayo@fundacion-jala.org::eda63550-4000-4039-aaf9-09e03dd41dd0" providerId="AD" clId="Web-{C968D479-C1B5-8ED1-38E3-A5E096B524C2}" dt="2021-09-16T04:22:29.255" v="59"/>
          <ac:spMkLst>
            <pc:docMk/>
            <pc:sldMk cId="3731798513" sldId="2109"/>
            <ac:spMk id="45" creationId="{081B097B-F36B-40A1-A01E-B74574400973}"/>
          </ac:spMkLst>
        </pc:spChg>
        <pc:grpChg chg="add del">
          <ac:chgData name="Esther Huarayo Lalle" userId="S::esther.huarayo@fundacion-jala.org::eda63550-4000-4039-aaf9-09e03dd41dd0" providerId="AD" clId="Web-{C968D479-C1B5-8ED1-38E3-A5E096B524C2}" dt="2021-09-16T03:58:19.522" v="6"/>
          <ac:grpSpMkLst>
            <pc:docMk/>
            <pc:sldMk cId="3731798513" sldId="2109"/>
            <ac:grpSpMk id="10" creationId="{C32D4553-E775-4F16-9A6F-FED8D166A5B7}"/>
          </ac:grpSpMkLst>
        </pc:grpChg>
        <pc:picChg chg="add del mod ord modCrop">
          <ac:chgData name="Esther Huarayo Lalle" userId="S::esther.huarayo@fundacion-jala.org::eda63550-4000-4039-aaf9-09e03dd41dd0" providerId="AD" clId="Web-{C968D479-C1B5-8ED1-38E3-A5E096B524C2}" dt="2021-09-16T03:58:31.616" v="12"/>
          <ac:picMkLst>
            <pc:docMk/>
            <pc:sldMk cId="3731798513" sldId="2109"/>
            <ac:picMk id="3" creationId="{80BF8458-E0CC-42A6-A65F-70CC1C9D4DB4}"/>
          </ac:picMkLst>
        </pc:picChg>
        <pc:picChg chg="add del mod ord modCrop">
          <ac:chgData name="Esther Huarayo Lalle" userId="S::esther.huarayo@fundacion-jala.org::eda63550-4000-4039-aaf9-09e03dd41dd0" providerId="AD" clId="Web-{C968D479-C1B5-8ED1-38E3-A5E096B524C2}" dt="2021-09-16T03:59:01.695" v="16"/>
          <ac:picMkLst>
            <pc:docMk/>
            <pc:sldMk cId="3731798513" sldId="2109"/>
            <ac:picMk id="9" creationId="{912AB93D-29AA-4BFB-A584-FE657B7C0BDC}"/>
          </ac:picMkLst>
        </pc:picChg>
        <pc:picChg chg="add del mod ord modCrop">
          <ac:chgData name="Esther Huarayo Lalle" userId="S::esther.huarayo@fundacion-jala.org::eda63550-4000-4039-aaf9-09e03dd41dd0" providerId="AD" clId="Web-{C968D479-C1B5-8ED1-38E3-A5E096B524C2}" dt="2021-09-16T03:59:06.242" v="18"/>
          <ac:picMkLst>
            <pc:docMk/>
            <pc:sldMk cId="3731798513" sldId="2109"/>
            <ac:picMk id="15" creationId="{CE21BE4A-55F1-4BA3-B833-7FF91CA789C5}"/>
          </ac:picMkLst>
        </pc:picChg>
        <pc:picChg chg="add del mod ord modCrop">
          <ac:chgData name="Esther Huarayo Lalle" userId="S::esther.huarayo@fundacion-jala.org::eda63550-4000-4039-aaf9-09e03dd41dd0" providerId="AD" clId="Web-{C968D479-C1B5-8ED1-38E3-A5E096B524C2}" dt="2021-09-16T04:00:34.901" v="24"/>
          <ac:picMkLst>
            <pc:docMk/>
            <pc:sldMk cId="3731798513" sldId="2109"/>
            <ac:picMk id="16" creationId="{6F6976DD-2258-4C14-9D05-A0AA8A6EF806}"/>
          </ac:picMkLst>
        </pc:picChg>
        <pc:picChg chg="add del mod ord modCrop">
          <ac:chgData name="Esther Huarayo Lalle" userId="S::esther.huarayo@fundacion-jala.org::eda63550-4000-4039-aaf9-09e03dd41dd0" providerId="AD" clId="Web-{C968D479-C1B5-8ED1-38E3-A5E096B524C2}" dt="2021-09-16T04:05:17.271" v="27"/>
          <ac:picMkLst>
            <pc:docMk/>
            <pc:sldMk cId="3731798513" sldId="2109"/>
            <ac:picMk id="19" creationId="{8A699AAE-EA3C-49E6-9072-12E041670E5D}"/>
          </ac:picMkLst>
        </pc:picChg>
        <pc:picChg chg="add del mod ord modCrop">
          <ac:chgData name="Esther Huarayo Lalle" userId="S::esther.huarayo@fundacion-jala.org::eda63550-4000-4039-aaf9-09e03dd41dd0" providerId="AD" clId="Web-{C968D479-C1B5-8ED1-38E3-A5E096B524C2}" dt="2021-09-16T04:15:03.568" v="43"/>
          <ac:picMkLst>
            <pc:docMk/>
            <pc:sldMk cId="3731798513" sldId="2109"/>
            <ac:picMk id="22" creationId="{F14EE9AD-8194-4ACA-85A4-CDE1EC2108F6}"/>
          </ac:picMkLst>
        </pc:picChg>
        <pc:picChg chg="add del mod ord modCrop">
          <ac:chgData name="Esther Huarayo Lalle" userId="S::esther.huarayo@fundacion-jala.org::eda63550-4000-4039-aaf9-09e03dd41dd0" providerId="AD" clId="Web-{C968D479-C1B5-8ED1-38E3-A5E096B524C2}" dt="2021-09-16T04:14:52.193" v="36"/>
          <ac:picMkLst>
            <pc:docMk/>
            <pc:sldMk cId="3731798513" sldId="2109"/>
            <ac:picMk id="25" creationId="{D57CDE30-6D1F-43DD-AA21-4F5521957C5B}"/>
          </ac:picMkLst>
        </pc:picChg>
        <pc:picChg chg="add del mod ord modCrop">
          <ac:chgData name="Esther Huarayo Lalle" userId="S::esther.huarayo@fundacion-jala.org::eda63550-4000-4039-aaf9-09e03dd41dd0" providerId="AD" clId="Web-{C968D479-C1B5-8ED1-38E3-A5E096B524C2}" dt="2021-09-16T04:15:28.335" v="45"/>
          <ac:picMkLst>
            <pc:docMk/>
            <pc:sldMk cId="3731798513" sldId="2109"/>
            <ac:picMk id="26" creationId="{B8B385ED-DD5B-4493-9FC2-E9E43F89C967}"/>
          </ac:picMkLst>
        </pc:picChg>
        <pc:picChg chg="add del mod ord modCrop">
          <ac:chgData name="Esther Huarayo Lalle" userId="S::esther.huarayo@fundacion-jala.org::eda63550-4000-4039-aaf9-09e03dd41dd0" providerId="AD" clId="Web-{C968D479-C1B5-8ED1-38E3-A5E096B524C2}" dt="2021-09-16T04:15:59.132" v="51"/>
          <ac:picMkLst>
            <pc:docMk/>
            <pc:sldMk cId="3731798513" sldId="2109"/>
            <ac:picMk id="34" creationId="{773EACD4-4AB5-46AC-9B4D-F8B5762C1AB7}"/>
          </ac:picMkLst>
        </pc:picChg>
        <pc:picChg chg="add del mod ord modCrop">
          <ac:chgData name="Esther Huarayo Lalle" userId="S::esther.huarayo@fundacion-jala.org::eda63550-4000-4039-aaf9-09e03dd41dd0" providerId="AD" clId="Web-{C968D479-C1B5-8ED1-38E3-A5E096B524C2}" dt="2021-09-16T04:16:46.509" v="54"/>
          <ac:picMkLst>
            <pc:docMk/>
            <pc:sldMk cId="3731798513" sldId="2109"/>
            <ac:picMk id="40" creationId="{0C81A93A-1B8D-43B3-861D-38F2C7637FDE}"/>
          </ac:picMkLst>
        </pc:picChg>
        <pc:picChg chg="add del mod ord modCrop">
          <ac:chgData name="Esther Huarayo Lalle" userId="S::esther.huarayo@fundacion-jala.org::eda63550-4000-4039-aaf9-09e03dd41dd0" providerId="AD" clId="Web-{C968D479-C1B5-8ED1-38E3-A5E096B524C2}" dt="2021-09-16T04:22:29.255" v="59"/>
          <ac:picMkLst>
            <pc:docMk/>
            <pc:sldMk cId="3731798513" sldId="2109"/>
            <ac:picMk id="43" creationId="{0127392E-37BE-4B6F-92BD-921625576F86}"/>
          </ac:picMkLst>
        </pc:picChg>
      </pc:sldChg>
      <pc:sldChg chg="addSp delSp modSp new del">
        <pc:chgData name="Esther Huarayo Lalle" userId="S::esther.huarayo@fundacion-jala.org::eda63550-4000-4039-aaf9-09e03dd41dd0" providerId="AD" clId="Web-{C968D479-C1B5-8ED1-38E3-A5E096B524C2}" dt="2021-09-16T04:47:32.550" v="149"/>
        <pc:sldMkLst>
          <pc:docMk/>
          <pc:sldMk cId="2589687790" sldId="2112"/>
        </pc:sldMkLst>
        <pc:spChg chg="del">
          <ac:chgData name="Esther Huarayo Lalle" userId="S::esther.huarayo@fundacion-jala.org::eda63550-4000-4039-aaf9-09e03dd41dd0" providerId="AD" clId="Web-{C968D479-C1B5-8ED1-38E3-A5E096B524C2}" dt="2021-09-16T04:46:30.171" v="140"/>
          <ac:spMkLst>
            <pc:docMk/>
            <pc:sldMk cId="2589687790" sldId="2112"/>
            <ac:spMk id="2" creationId="{FC026617-A80A-425F-A99A-DAC7431ADCF8}"/>
          </ac:spMkLst>
        </pc:spChg>
        <pc:picChg chg="add del mod">
          <ac:chgData name="Esther Huarayo Lalle" userId="S::esther.huarayo@fundacion-jala.org::eda63550-4000-4039-aaf9-09e03dd41dd0" providerId="AD" clId="Web-{C968D479-C1B5-8ED1-38E3-A5E096B524C2}" dt="2021-09-16T04:47:22.532" v="146"/>
          <ac:picMkLst>
            <pc:docMk/>
            <pc:sldMk cId="2589687790" sldId="2112"/>
            <ac:picMk id="3" creationId="{A58A0AB7-922F-4489-9E5C-917855CC38AE}"/>
          </ac:picMkLst>
        </pc:picChg>
        <pc:picChg chg="add del mod">
          <ac:chgData name="Esther Huarayo Lalle" userId="S::esther.huarayo@fundacion-jala.org::eda63550-4000-4039-aaf9-09e03dd41dd0" providerId="AD" clId="Web-{C968D479-C1B5-8ED1-38E3-A5E096B524C2}" dt="2021-09-16T04:47:28.409" v="148"/>
          <ac:picMkLst>
            <pc:docMk/>
            <pc:sldMk cId="2589687790" sldId="2112"/>
            <ac:picMk id="4" creationId="{C8B61997-7D8B-4FC9-99B3-955D0F776A4C}"/>
          </ac:picMkLst>
        </pc:picChg>
      </pc:sldChg>
      <pc:sldChg chg="addSp delSp modSp new del mod setBg modClrScheme addAnim delAnim setClrOvrMap delDesignElem chgLayout">
        <pc:chgData name="Esther Huarayo Lalle" userId="S::esther.huarayo@fundacion-jala.org::eda63550-4000-4039-aaf9-09e03dd41dd0" providerId="AD" clId="Web-{C968D479-C1B5-8ED1-38E3-A5E096B524C2}" dt="2021-09-16T04:55:28.740" v="208"/>
        <pc:sldMkLst>
          <pc:docMk/>
          <pc:sldMk cId="3506362214" sldId="2112"/>
        </pc:sldMkLst>
        <pc:spChg chg="del">
          <ac:chgData name="Esther Huarayo Lalle" userId="S::esther.huarayo@fundacion-jala.org::eda63550-4000-4039-aaf9-09e03dd41dd0" providerId="AD" clId="Web-{C968D479-C1B5-8ED1-38E3-A5E096B524C2}" dt="2021-09-16T04:47:38.285" v="151"/>
          <ac:spMkLst>
            <pc:docMk/>
            <pc:sldMk cId="3506362214" sldId="2112"/>
            <ac:spMk id="2" creationId="{AFEAEA28-B7AC-4F2D-B590-B364C0653378}"/>
          </ac:spMkLst>
        </pc:spChg>
        <pc:spChg chg="add del mod">
          <ac:chgData name="Esther Huarayo Lalle" userId="S::esther.huarayo@fundacion-jala.org::eda63550-4000-4039-aaf9-09e03dd41dd0" providerId="AD" clId="Web-{C968D479-C1B5-8ED1-38E3-A5E096B524C2}" dt="2021-09-16T04:50:42.321" v="187"/>
          <ac:spMkLst>
            <pc:docMk/>
            <pc:sldMk cId="3506362214" sldId="2112"/>
            <ac:spMk id="4" creationId="{B0235EB7-F8C9-4C9E-8A09-302877C2D19B}"/>
          </ac:spMkLst>
        </pc:spChg>
        <pc:spChg chg="add mod ord">
          <ac:chgData name="Esther Huarayo Lalle" userId="S::esther.huarayo@fundacion-jala.org::eda63550-4000-4039-aaf9-09e03dd41dd0" providerId="AD" clId="Web-{C968D479-C1B5-8ED1-38E3-A5E096B524C2}" dt="2021-09-16T04:53:08.684" v="207" actId="1076"/>
          <ac:spMkLst>
            <pc:docMk/>
            <pc:sldMk cId="3506362214" sldId="2112"/>
            <ac:spMk id="5" creationId="{5F9CCFC8-1A35-4AAC-AF01-560CCDE05A51}"/>
          </ac:spMkLst>
        </pc:spChg>
        <pc:spChg chg="add del mod ord">
          <ac:chgData name="Esther Huarayo Lalle" userId="S::esther.huarayo@fundacion-jala.org::eda63550-4000-4039-aaf9-09e03dd41dd0" providerId="AD" clId="Web-{C968D479-C1B5-8ED1-38E3-A5E096B524C2}" dt="2021-09-16T04:50:42.321" v="187"/>
          <ac:spMkLst>
            <pc:docMk/>
            <pc:sldMk cId="3506362214" sldId="2112"/>
            <ac:spMk id="6" creationId="{B9613A6D-519B-4992-8859-E35BB4AB4113}"/>
          </ac:spMkLst>
        </pc:spChg>
        <pc:spChg chg="add del mod ord">
          <ac:chgData name="Esther Huarayo Lalle" userId="S::esther.huarayo@fundacion-jala.org::eda63550-4000-4039-aaf9-09e03dd41dd0" providerId="AD" clId="Web-{C968D479-C1B5-8ED1-38E3-A5E096B524C2}" dt="2021-09-16T04:51:15.915" v="189"/>
          <ac:spMkLst>
            <pc:docMk/>
            <pc:sldMk cId="3506362214" sldId="2112"/>
            <ac:spMk id="7" creationId="{FC256982-3649-4632-B97D-DC314A3C6418}"/>
          </ac:spMkLst>
        </pc:spChg>
        <pc:spChg chg="add del mod ord">
          <ac:chgData name="Esther Huarayo Lalle" userId="S::esther.huarayo@fundacion-jala.org::eda63550-4000-4039-aaf9-09e03dd41dd0" providerId="AD" clId="Web-{C968D479-C1B5-8ED1-38E3-A5E096B524C2}" dt="2021-09-16T04:51:55.088" v="194"/>
          <ac:spMkLst>
            <pc:docMk/>
            <pc:sldMk cId="3506362214" sldId="2112"/>
            <ac:spMk id="8" creationId="{D467266D-3771-42D3-B1AD-D77F6D68E8AC}"/>
          </ac:spMkLst>
        </pc:spChg>
        <pc:spChg chg="add del">
          <ac:chgData name="Esther Huarayo Lalle" userId="S::esther.huarayo@fundacion-jala.org::eda63550-4000-4039-aaf9-09e03dd41dd0" providerId="AD" clId="Web-{C968D479-C1B5-8ED1-38E3-A5E096B524C2}" dt="2021-09-16T04:51:55.072" v="193"/>
          <ac:spMkLst>
            <pc:docMk/>
            <pc:sldMk cId="3506362214" sldId="2112"/>
            <ac:spMk id="10" creationId="{CDA1A2E9-63FE-408D-A803-8E306ECAB4B3}"/>
          </ac:spMkLst>
        </pc:spChg>
        <pc:spChg chg="add del">
          <ac:chgData name="Esther Huarayo Lalle" userId="S::esther.huarayo@fundacion-jala.org::eda63550-4000-4039-aaf9-09e03dd41dd0" providerId="AD" clId="Web-{C968D479-C1B5-8ED1-38E3-A5E096B524C2}" dt="2021-09-16T04:51:55.072" v="193"/>
          <ac:spMkLst>
            <pc:docMk/>
            <pc:sldMk cId="3506362214" sldId="2112"/>
            <ac:spMk id="11" creationId="{FBE9F90C-C163-435B-9A68-D15C92D1CF2B}"/>
          </ac:spMkLst>
        </pc:spChg>
        <pc:spChg chg="add del">
          <ac:chgData name="Esther Huarayo Lalle" userId="S::esther.huarayo@fundacion-jala.org::eda63550-4000-4039-aaf9-09e03dd41dd0" providerId="AD" clId="Web-{C968D479-C1B5-8ED1-38E3-A5E096B524C2}" dt="2021-09-16T04:51:15.915" v="189"/>
          <ac:spMkLst>
            <pc:docMk/>
            <pc:sldMk cId="3506362214" sldId="2112"/>
            <ac:spMk id="12" creationId="{00C4F1C3-3ADD-491F-8C66-57912A242177}"/>
          </ac:spMkLst>
        </pc:spChg>
        <pc:spChg chg="add del">
          <ac:chgData name="Esther Huarayo Lalle" userId="S::esther.huarayo@fundacion-jala.org::eda63550-4000-4039-aaf9-09e03dd41dd0" providerId="AD" clId="Web-{C968D479-C1B5-8ED1-38E3-A5E096B524C2}" dt="2021-09-16T04:51:40.338" v="191"/>
          <ac:spMkLst>
            <pc:docMk/>
            <pc:sldMk cId="3506362214" sldId="2112"/>
            <ac:spMk id="13" creationId="{489B7BFD-8F45-4093-AD9C-91B15B0503D9}"/>
          </ac:spMkLst>
        </pc:spChg>
        <pc:spChg chg="add del">
          <ac:chgData name="Esther Huarayo Lalle" userId="S::esther.huarayo@fundacion-jala.org::eda63550-4000-4039-aaf9-09e03dd41dd0" providerId="AD" clId="Web-{C968D479-C1B5-8ED1-38E3-A5E096B524C2}" dt="2021-09-16T04:51:15.915" v="189"/>
          <ac:spMkLst>
            <pc:docMk/>
            <pc:sldMk cId="3506362214" sldId="2112"/>
            <ac:spMk id="14" creationId="{DAFA3325-D377-4457-B847-8ECD2CC6790A}"/>
          </ac:spMkLst>
        </pc:spChg>
        <pc:spChg chg="add del">
          <ac:chgData name="Esther Huarayo Lalle" userId="S::esther.huarayo@fundacion-jala.org::eda63550-4000-4039-aaf9-09e03dd41dd0" providerId="AD" clId="Web-{C968D479-C1B5-8ED1-38E3-A5E096B524C2}" dt="2021-09-16T04:51:40.338" v="191"/>
          <ac:spMkLst>
            <pc:docMk/>
            <pc:sldMk cId="3506362214" sldId="2112"/>
            <ac:spMk id="15" creationId="{BDEB5F14-5014-49D1-B590-9E2B7721C079}"/>
          </ac:spMkLst>
        </pc:spChg>
        <pc:spChg chg="add del">
          <ac:chgData name="Esther Huarayo Lalle" userId="S::esther.huarayo@fundacion-jala.org::eda63550-4000-4039-aaf9-09e03dd41dd0" providerId="AD" clId="Web-{C968D479-C1B5-8ED1-38E3-A5E096B524C2}" dt="2021-09-16T04:51:15.915" v="189"/>
          <ac:spMkLst>
            <pc:docMk/>
            <pc:sldMk cId="3506362214" sldId="2112"/>
            <ac:spMk id="16" creationId="{20013E4B-D141-434B-8421-5E9DDF0C8E6B}"/>
          </ac:spMkLst>
        </pc:spChg>
        <pc:spChg chg="add del">
          <ac:chgData name="Esther Huarayo Lalle" userId="S::esther.huarayo@fundacion-jala.org::eda63550-4000-4039-aaf9-09e03dd41dd0" providerId="AD" clId="Web-{C968D479-C1B5-8ED1-38E3-A5E096B524C2}" dt="2021-09-16T04:51:40.338" v="191"/>
          <ac:spMkLst>
            <pc:docMk/>
            <pc:sldMk cId="3506362214" sldId="2112"/>
            <ac:spMk id="17" creationId="{3D2B953D-3D65-4BA7-80E6-139390790639}"/>
          </ac:spMkLst>
        </pc:spChg>
        <pc:spChg chg="add del">
          <ac:chgData name="Esther Huarayo Lalle" userId="S::esther.huarayo@fundacion-jala.org::eda63550-4000-4039-aaf9-09e03dd41dd0" providerId="AD" clId="Web-{C968D479-C1B5-8ED1-38E3-A5E096B524C2}" dt="2021-09-16T04:51:55.072" v="193"/>
          <ac:spMkLst>
            <pc:docMk/>
            <pc:sldMk cId="3506362214" sldId="2112"/>
            <ac:spMk id="18" creationId="{1A882A9F-F4E9-4E23-8F0B-20B5DF42EAA9}"/>
          </ac:spMkLst>
        </pc:spChg>
        <pc:spChg chg="add del">
          <ac:chgData name="Esther Huarayo Lalle" userId="S::esther.huarayo@fundacion-jala.org::eda63550-4000-4039-aaf9-09e03dd41dd0" providerId="AD" clId="Web-{C968D479-C1B5-8ED1-38E3-A5E096B524C2}" dt="2021-09-16T04:51:40.338" v="191"/>
          <ac:spMkLst>
            <pc:docMk/>
            <pc:sldMk cId="3506362214" sldId="2112"/>
            <ac:spMk id="19" creationId="{4CA0A0B8-0ABD-4C1D-8BDE-4D94C94FDA4E}"/>
          </ac:spMkLst>
        </pc:spChg>
        <pc:spChg chg="add del">
          <ac:chgData name="Esther Huarayo Lalle" userId="S::esther.huarayo@fundacion-jala.org::eda63550-4000-4039-aaf9-09e03dd41dd0" providerId="AD" clId="Web-{C968D479-C1B5-8ED1-38E3-A5E096B524C2}" dt="2021-09-16T04:52:25.886" v="202"/>
          <ac:spMkLst>
            <pc:docMk/>
            <pc:sldMk cId="3506362214" sldId="2112"/>
            <ac:spMk id="20" creationId="{C83F9D7D-8B7D-49DF-AA94-0A9A8D671027}"/>
          </ac:spMkLst>
        </pc:spChg>
        <pc:spChg chg="add del">
          <ac:chgData name="Esther Huarayo Lalle" userId="S::esther.huarayo@fundacion-jala.org::eda63550-4000-4039-aaf9-09e03dd41dd0" providerId="AD" clId="Web-{C968D479-C1B5-8ED1-38E3-A5E096B524C2}" dt="2021-09-16T04:51:40.338" v="191"/>
          <ac:spMkLst>
            <pc:docMk/>
            <pc:sldMk cId="3506362214" sldId="2112"/>
            <ac:spMk id="21" creationId="{FF2923AC-40BC-4610-B6BD-AECABAF6DF68}"/>
          </ac:spMkLst>
        </pc:spChg>
        <pc:spChg chg="add del">
          <ac:chgData name="Esther Huarayo Lalle" userId="S::esther.huarayo@fundacion-jala.org::eda63550-4000-4039-aaf9-09e03dd41dd0" providerId="AD" clId="Web-{C968D479-C1B5-8ED1-38E3-A5E096B524C2}" dt="2021-09-16T04:52:25.886" v="202"/>
          <ac:spMkLst>
            <pc:docMk/>
            <pc:sldMk cId="3506362214" sldId="2112"/>
            <ac:spMk id="22" creationId="{5707F116-8EC0-4822-9067-186AC8C96EB8}"/>
          </ac:spMkLst>
        </pc:spChg>
        <pc:spChg chg="add del">
          <ac:chgData name="Esther Huarayo Lalle" userId="S::esther.huarayo@fundacion-jala.org::eda63550-4000-4039-aaf9-09e03dd41dd0" providerId="AD" clId="Web-{C968D479-C1B5-8ED1-38E3-A5E096B524C2}" dt="2021-09-16T04:52:25.886" v="202"/>
          <ac:spMkLst>
            <pc:docMk/>
            <pc:sldMk cId="3506362214" sldId="2112"/>
            <ac:spMk id="24" creationId="{49F1A7E4-819D-4D21-8E8B-32671A9F9853}"/>
          </ac:spMkLst>
        </pc:spChg>
        <pc:spChg chg="add del">
          <ac:chgData name="Esther Huarayo Lalle" userId="S::esther.huarayo@fundacion-jala.org::eda63550-4000-4039-aaf9-09e03dd41dd0" providerId="AD" clId="Web-{C968D479-C1B5-8ED1-38E3-A5E096B524C2}" dt="2021-09-16T04:52:25.886" v="202"/>
          <ac:spMkLst>
            <pc:docMk/>
            <pc:sldMk cId="3506362214" sldId="2112"/>
            <ac:spMk id="25" creationId="{B4AFD177-1A38-4FAE-87D4-840AE22C861C}"/>
          </ac:spMkLst>
        </pc:spChg>
        <pc:spChg chg="add del">
          <ac:chgData name="Esther Huarayo Lalle" userId="S::esther.huarayo@fundacion-jala.org::eda63550-4000-4039-aaf9-09e03dd41dd0" providerId="AD" clId="Web-{C968D479-C1B5-8ED1-38E3-A5E096B524C2}" dt="2021-09-16T04:52:25.886" v="202"/>
          <ac:spMkLst>
            <pc:docMk/>
            <pc:sldMk cId="3506362214" sldId="2112"/>
            <ac:spMk id="26" creationId="{6D6E3EFD-925A-40CD-8E14-FDD4E6DDC686}"/>
          </ac:spMkLst>
        </pc:spChg>
        <pc:spChg chg="add del">
          <ac:chgData name="Esther Huarayo Lalle" userId="S::esther.huarayo@fundacion-jala.org::eda63550-4000-4039-aaf9-09e03dd41dd0" providerId="AD" clId="Web-{C968D479-C1B5-8ED1-38E3-A5E096B524C2}" dt="2021-09-16T04:51:40.338" v="191"/>
          <ac:spMkLst>
            <pc:docMk/>
            <pc:sldMk cId="3506362214" sldId="2112"/>
            <ac:spMk id="27" creationId="{F47059C0-3CD3-44C5-9FBC-C5CEA6D94E73}"/>
          </ac:spMkLst>
        </pc:spChg>
        <pc:spChg chg="add del">
          <ac:chgData name="Esther Huarayo Lalle" userId="S::esther.huarayo@fundacion-jala.org::eda63550-4000-4039-aaf9-09e03dd41dd0" providerId="AD" clId="Web-{C968D479-C1B5-8ED1-38E3-A5E096B524C2}" dt="2021-09-16T04:52:25.886" v="202"/>
          <ac:spMkLst>
            <pc:docMk/>
            <pc:sldMk cId="3506362214" sldId="2112"/>
            <ac:spMk id="28" creationId="{3A91C067-F707-44D1-A9C2-9913E6ADC689}"/>
          </ac:spMkLst>
        </pc:spChg>
        <pc:spChg chg="add del">
          <ac:chgData name="Esther Huarayo Lalle" userId="S::esther.huarayo@fundacion-jala.org::eda63550-4000-4039-aaf9-09e03dd41dd0" providerId="AD" clId="Web-{C968D479-C1B5-8ED1-38E3-A5E096B524C2}" dt="2021-09-16T04:52:25.886" v="202"/>
          <ac:spMkLst>
            <pc:docMk/>
            <pc:sldMk cId="3506362214" sldId="2112"/>
            <ac:spMk id="30" creationId="{DC580C66-5435-4F00-873E-679D3D5049C0}"/>
          </ac:spMkLst>
        </pc:spChg>
        <pc:spChg chg="add del">
          <ac:chgData name="Esther Huarayo Lalle" userId="S::esther.huarayo@fundacion-jala.org::eda63550-4000-4039-aaf9-09e03dd41dd0" providerId="AD" clId="Web-{C968D479-C1B5-8ED1-38E3-A5E096B524C2}" dt="2021-09-16T04:52:25.886" v="202"/>
          <ac:spMkLst>
            <pc:docMk/>
            <pc:sldMk cId="3506362214" sldId="2112"/>
            <ac:spMk id="31" creationId="{52329D9A-3D48-4B69-939D-2A480F14786F}"/>
          </ac:spMkLst>
        </pc:spChg>
        <pc:spChg chg="add del">
          <ac:chgData name="Esther Huarayo Lalle" userId="S::esther.huarayo@fundacion-jala.org::eda63550-4000-4039-aaf9-09e03dd41dd0" providerId="AD" clId="Web-{C968D479-C1B5-8ED1-38E3-A5E096B524C2}" dt="2021-09-16T04:52:25.886" v="202"/>
          <ac:spMkLst>
            <pc:docMk/>
            <pc:sldMk cId="3506362214" sldId="2112"/>
            <ac:spMk id="32" creationId="{2D5CC4CB-7B78-480A-A0AE-A8A35C08E190}"/>
          </ac:spMkLst>
        </pc:spChg>
        <pc:spChg chg="add del">
          <ac:chgData name="Esther Huarayo Lalle" userId="S::esther.huarayo@fundacion-jala.org::eda63550-4000-4039-aaf9-09e03dd41dd0" providerId="AD" clId="Web-{C968D479-C1B5-8ED1-38E3-A5E096B524C2}" dt="2021-09-16T04:52:25.870" v="201"/>
          <ac:spMkLst>
            <pc:docMk/>
            <pc:sldMk cId="3506362214" sldId="2112"/>
            <ac:spMk id="34" creationId="{029DE7B6-DC7C-4BA1-B406-EDDA0C0A31C4}"/>
          </ac:spMkLst>
        </pc:spChg>
        <pc:spChg chg="add">
          <ac:chgData name="Esther Huarayo Lalle" userId="S::esther.huarayo@fundacion-jala.org::eda63550-4000-4039-aaf9-09e03dd41dd0" providerId="AD" clId="Web-{C968D479-C1B5-8ED1-38E3-A5E096B524C2}" dt="2021-09-16T04:52:25.886" v="202"/>
          <ac:spMkLst>
            <pc:docMk/>
            <pc:sldMk cId="3506362214" sldId="2112"/>
            <ac:spMk id="35" creationId="{C83F9D7D-8B7D-49DF-AA94-0A9A8D671027}"/>
          </ac:spMkLst>
        </pc:spChg>
        <pc:spChg chg="add">
          <ac:chgData name="Esther Huarayo Lalle" userId="S::esther.huarayo@fundacion-jala.org::eda63550-4000-4039-aaf9-09e03dd41dd0" providerId="AD" clId="Web-{C968D479-C1B5-8ED1-38E3-A5E096B524C2}" dt="2021-09-16T04:52:25.886" v="202"/>
          <ac:spMkLst>
            <pc:docMk/>
            <pc:sldMk cId="3506362214" sldId="2112"/>
            <ac:spMk id="36" creationId="{5707F116-8EC0-4822-9067-186AC8C96EB8}"/>
          </ac:spMkLst>
        </pc:spChg>
        <pc:spChg chg="add del">
          <ac:chgData name="Esther Huarayo Lalle" userId="S::esther.huarayo@fundacion-jala.org::eda63550-4000-4039-aaf9-09e03dd41dd0" providerId="AD" clId="Web-{C968D479-C1B5-8ED1-38E3-A5E096B524C2}" dt="2021-09-16T04:52:23.667" v="199"/>
          <ac:spMkLst>
            <pc:docMk/>
            <pc:sldMk cId="3506362214" sldId="2112"/>
            <ac:spMk id="37" creationId="{B0BDD275-E79C-4B6F-9875-E474D59DC552}"/>
          </ac:spMkLst>
        </pc:spChg>
        <pc:spChg chg="add">
          <ac:chgData name="Esther Huarayo Lalle" userId="S::esther.huarayo@fundacion-jala.org::eda63550-4000-4039-aaf9-09e03dd41dd0" providerId="AD" clId="Web-{C968D479-C1B5-8ED1-38E3-A5E096B524C2}" dt="2021-09-16T04:52:25.886" v="202"/>
          <ac:spMkLst>
            <pc:docMk/>
            <pc:sldMk cId="3506362214" sldId="2112"/>
            <ac:spMk id="38" creationId="{49F1A7E4-819D-4D21-8E8B-32671A9F9853}"/>
          </ac:spMkLst>
        </pc:spChg>
        <pc:spChg chg="add del">
          <ac:chgData name="Esther Huarayo Lalle" userId="S::esther.huarayo@fundacion-jala.org::eda63550-4000-4039-aaf9-09e03dd41dd0" providerId="AD" clId="Web-{C968D479-C1B5-8ED1-38E3-A5E096B524C2}" dt="2021-09-16T04:52:23.667" v="199"/>
          <ac:spMkLst>
            <pc:docMk/>
            <pc:sldMk cId="3506362214" sldId="2112"/>
            <ac:spMk id="39" creationId="{FFE24BB0-6C00-4CD0-B19A-F41513025703}"/>
          </ac:spMkLst>
        </pc:spChg>
        <pc:spChg chg="add del">
          <ac:chgData name="Esther Huarayo Lalle" userId="S::esther.huarayo@fundacion-jala.org::eda63550-4000-4039-aaf9-09e03dd41dd0" providerId="AD" clId="Web-{C968D479-C1B5-8ED1-38E3-A5E096B524C2}" dt="2021-09-16T04:51:40.338" v="191"/>
          <ac:spMkLst>
            <pc:docMk/>
            <pc:sldMk cId="3506362214" sldId="2112"/>
            <ac:spMk id="40" creationId="{D245B05D-DA60-40E2-8A0A-B078C91D7037}"/>
          </ac:spMkLst>
        </pc:spChg>
        <pc:spChg chg="add del">
          <ac:chgData name="Esther Huarayo Lalle" userId="S::esther.huarayo@fundacion-jala.org::eda63550-4000-4039-aaf9-09e03dd41dd0" providerId="AD" clId="Web-{C968D479-C1B5-8ED1-38E3-A5E096B524C2}" dt="2021-09-16T04:52:23.667" v="199"/>
          <ac:spMkLst>
            <pc:docMk/>
            <pc:sldMk cId="3506362214" sldId="2112"/>
            <ac:spMk id="41" creationId="{045D7A58-411F-4E92-A78E-A6FEB18900BF}"/>
          </ac:spMkLst>
        </pc:spChg>
        <pc:spChg chg="add del">
          <ac:chgData name="Esther Huarayo Lalle" userId="S::esther.huarayo@fundacion-jala.org::eda63550-4000-4039-aaf9-09e03dd41dd0" providerId="AD" clId="Web-{C968D479-C1B5-8ED1-38E3-A5E096B524C2}" dt="2021-09-16T04:51:40.338" v="191"/>
          <ac:spMkLst>
            <pc:docMk/>
            <pc:sldMk cId="3506362214" sldId="2112"/>
            <ac:spMk id="42" creationId="{401FD61C-FC3A-43C0-9641-28B0C1A54201}"/>
          </ac:spMkLst>
        </pc:spChg>
        <pc:spChg chg="add">
          <ac:chgData name="Esther Huarayo Lalle" userId="S::esther.huarayo@fundacion-jala.org::eda63550-4000-4039-aaf9-09e03dd41dd0" providerId="AD" clId="Web-{C968D479-C1B5-8ED1-38E3-A5E096B524C2}" dt="2021-09-16T04:52:25.886" v="202"/>
          <ac:spMkLst>
            <pc:docMk/>
            <pc:sldMk cId="3506362214" sldId="2112"/>
            <ac:spMk id="43" creationId="{6D6E3EFD-925A-40CD-8E14-FDD4E6DDC686}"/>
          </ac:spMkLst>
        </pc:spChg>
        <pc:spChg chg="add">
          <ac:chgData name="Esther Huarayo Lalle" userId="S::esther.huarayo@fundacion-jala.org::eda63550-4000-4039-aaf9-09e03dd41dd0" providerId="AD" clId="Web-{C968D479-C1B5-8ED1-38E3-A5E096B524C2}" dt="2021-09-16T04:52:25.886" v="202"/>
          <ac:spMkLst>
            <pc:docMk/>
            <pc:sldMk cId="3506362214" sldId="2112"/>
            <ac:spMk id="45" creationId="{3A91C067-F707-44D1-A9C2-9913E6ADC689}"/>
          </ac:spMkLst>
        </pc:spChg>
        <pc:spChg chg="add">
          <ac:chgData name="Esther Huarayo Lalle" userId="S::esther.huarayo@fundacion-jala.org::eda63550-4000-4039-aaf9-09e03dd41dd0" providerId="AD" clId="Web-{C968D479-C1B5-8ED1-38E3-A5E096B524C2}" dt="2021-09-16T04:52:25.886" v="202"/>
          <ac:spMkLst>
            <pc:docMk/>
            <pc:sldMk cId="3506362214" sldId="2112"/>
            <ac:spMk id="47" creationId="{DC580C66-5435-4F00-873E-679D3D5049C0}"/>
          </ac:spMkLst>
        </pc:spChg>
        <pc:spChg chg="add">
          <ac:chgData name="Esther Huarayo Lalle" userId="S::esther.huarayo@fundacion-jala.org::eda63550-4000-4039-aaf9-09e03dd41dd0" providerId="AD" clId="Web-{C968D479-C1B5-8ED1-38E3-A5E096B524C2}" dt="2021-09-16T04:52:25.886" v="202"/>
          <ac:spMkLst>
            <pc:docMk/>
            <pc:sldMk cId="3506362214" sldId="2112"/>
            <ac:spMk id="49" creationId="{B4AFD177-1A38-4FAE-87D4-840AE22C861C}"/>
          </ac:spMkLst>
        </pc:spChg>
        <pc:spChg chg="add">
          <ac:chgData name="Esther Huarayo Lalle" userId="S::esther.huarayo@fundacion-jala.org::eda63550-4000-4039-aaf9-09e03dd41dd0" providerId="AD" clId="Web-{C968D479-C1B5-8ED1-38E3-A5E096B524C2}" dt="2021-09-16T04:52:25.886" v="202"/>
          <ac:spMkLst>
            <pc:docMk/>
            <pc:sldMk cId="3506362214" sldId="2112"/>
            <ac:spMk id="51" creationId="{52329D9A-3D48-4B69-939D-2A480F14786F}"/>
          </ac:spMkLst>
        </pc:spChg>
        <pc:spChg chg="add">
          <ac:chgData name="Esther Huarayo Lalle" userId="S::esther.huarayo@fundacion-jala.org::eda63550-4000-4039-aaf9-09e03dd41dd0" providerId="AD" clId="Web-{C968D479-C1B5-8ED1-38E3-A5E096B524C2}" dt="2021-09-16T04:52:25.886" v="202"/>
          <ac:spMkLst>
            <pc:docMk/>
            <pc:sldMk cId="3506362214" sldId="2112"/>
            <ac:spMk id="53" creationId="{2D5CC4CB-7B78-480A-A0AE-A8A35C08E190}"/>
          </ac:spMkLst>
        </pc:spChg>
        <pc:grpChg chg="add del">
          <ac:chgData name="Esther Huarayo Lalle" userId="S::esther.huarayo@fundacion-jala.org::eda63550-4000-4039-aaf9-09e03dd41dd0" providerId="AD" clId="Web-{C968D479-C1B5-8ED1-38E3-A5E096B524C2}" dt="2021-09-16T04:51:40.338" v="191"/>
          <ac:grpSpMkLst>
            <pc:docMk/>
            <pc:sldMk cId="3506362214" sldId="2112"/>
            <ac:grpSpMk id="23" creationId="{18A188E6-9899-40AA-9648-7B9BEAF52634}"/>
          </ac:grpSpMkLst>
        </pc:grpChg>
        <pc:grpChg chg="add del">
          <ac:chgData name="Esther Huarayo Lalle" userId="S::esther.huarayo@fundacion-jala.org::eda63550-4000-4039-aaf9-09e03dd41dd0" providerId="AD" clId="Web-{C968D479-C1B5-8ED1-38E3-A5E096B524C2}" dt="2021-09-16T04:51:40.338" v="191"/>
          <ac:grpSpMkLst>
            <pc:docMk/>
            <pc:sldMk cId="3506362214" sldId="2112"/>
            <ac:grpSpMk id="29" creationId="{78A6A50F-EF16-474F-9BD1-2D663EBEA2FF}"/>
          </ac:grpSpMkLst>
        </pc:grpChg>
        <pc:grpChg chg="add del">
          <ac:chgData name="Esther Huarayo Lalle" userId="S::esther.huarayo@fundacion-jala.org::eda63550-4000-4039-aaf9-09e03dd41dd0" providerId="AD" clId="Web-{C968D479-C1B5-8ED1-38E3-A5E096B524C2}" dt="2021-09-16T04:51:40.338" v="191"/>
          <ac:grpSpMkLst>
            <pc:docMk/>
            <pc:sldMk cId="3506362214" sldId="2112"/>
            <ac:grpSpMk id="33" creationId="{4717BE92-F93B-41D0-A644-64F6E524C7D1}"/>
          </ac:grpSpMkLst>
        </pc:grpChg>
        <pc:picChg chg="add mod ord">
          <ac:chgData name="Esther Huarayo Lalle" userId="S::esther.huarayo@fundacion-jala.org::eda63550-4000-4039-aaf9-09e03dd41dd0" providerId="AD" clId="Web-{C968D479-C1B5-8ED1-38E3-A5E096B524C2}" dt="2021-09-16T04:52:32.855" v="203" actId="1076"/>
          <ac:picMkLst>
            <pc:docMk/>
            <pc:sldMk cId="3506362214" sldId="2112"/>
            <ac:picMk id="3" creationId="{679CA86E-61CC-4BCD-AB7B-17E5FB09D1F5}"/>
          </ac:picMkLst>
        </pc:picChg>
      </pc:sldChg>
      <pc:sldChg chg="addSp delSp modSp new del mod setBg modClrScheme chgLayout">
        <pc:chgData name="Esther Huarayo Lalle" userId="S::esther.huarayo@fundacion-jala.org::eda63550-4000-4039-aaf9-09e03dd41dd0" providerId="AD" clId="Web-{C968D479-C1B5-8ED1-38E3-A5E096B524C2}" dt="2021-09-16T05:00:35.385" v="245"/>
        <pc:sldMkLst>
          <pc:docMk/>
          <pc:sldMk cId="2552144158" sldId="2114"/>
        </pc:sldMkLst>
        <pc:spChg chg="del">
          <ac:chgData name="Esther Huarayo Lalle" userId="S::esther.huarayo@fundacion-jala.org::eda63550-4000-4039-aaf9-09e03dd41dd0" providerId="AD" clId="Web-{C968D479-C1B5-8ED1-38E3-A5E096B524C2}" dt="2021-09-16T04:55:40.459" v="210"/>
          <ac:spMkLst>
            <pc:docMk/>
            <pc:sldMk cId="2552144158" sldId="2114"/>
            <ac:spMk id="2" creationId="{C6F6A9F3-5E76-4350-998E-7AF4F6F14705}"/>
          </ac:spMkLst>
        </pc:spChg>
        <pc:spChg chg="add del mod ord">
          <ac:chgData name="Esther Huarayo Lalle" userId="S::esther.huarayo@fundacion-jala.org::eda63550-4000-4039-aaf9-09e03dd41dd0" providerId="AD" clId="Web-{C968D479-C1B5-8ED1-38E3-A5E096B524C2}" dt="2021-09-16T04:56:12.350" v="214"/>
          <ac:spMkLst>
            <pc:docMk/>
            <pc:sldMk cId="2552144158" sldId="2114"/>
            <ac:spMk id="4" creationId="{4AFC1021-D3B4-401A-A4DB-BD6990B3780D}"/>
          </ac:spMkLst>
        </pc:spChg>
        <pc:spChg chg="add del mod ord">
          <ac:chgData name="Esther Huarayo Lalle" userId="S::esther.huarayo@fundacion-jala.org::eda63550-4000-4039-aaf9-09e03dd41dd0" providerId="AD" clId="Web-{C968D479-C1B5-8ED1-38E3-A5E096B524C2}" dt="2021-09-16T04:57:18.712" v="222"/>
          <ac:spMkLst>
            <pc:docMk/>
            <pc:sldMk cId="2552144158" sldId="2114"/>
            <ac:spMk id="5" creationId="{189DEE7E-AAA3-428C-BCEB-48B34F602709}"/>
          </ac:spMkLst>
        </pc:spChg>
        <pc:spChg chg="add del">
          <ac:chgData name="Esther Huarayo Lalle" userId="S::esther.huarayo@fundacion-jala.org::eda63550-4000-4039-aaf9-09e03dd41dd0" providerId="AD" clId="Web-{C968D479-C1B5-8ED1-38E3-A5E096B524C2}" dt="2021-09-16T04:57:08.821" v="220"/>
          <ac:spMkLst>
            <pc:docMk/>
            <pc:sldMk cId="2552144158" sldId="2114"/>
            <ac:spMk id="10" creationId="{79CBD3C9-4E66-426D-948E-7CF4778107E8}"/>
          </ac:spMkLst>
        </pc:spChg>
        <pc:spChg chg="add del">
          <ac:chgData name="Esther Huarayo Lalle" userId="S::esther.huarayo@fundacion-jala.org::eda63550-4000-4039-aaf9-09e03dd41dd0" providerId="AD" clId="Web-{C968D479-C1B5-8ED1-38E3-A5E096B524C2}" dt="2021-09-16T04:57:08.821" v="220"/>
          <ac:spMkLst>
            <pc:docMk/>
            <pc:sldMk cId="2552144158" sldId="2114"/>
            <ac:spMk id="12" creationId="{DDB95FCF-AD96-482F-9FB8-CD95725E6EFF}"/>
          </ac:spMkLst>
        </pc:spChg>
        <pc:spChg chg="add del">
          <ac:chgData name="Esther Huarayo Lalle" userId="S::esther.huarayo@fundacion-jala.org::eda63550-4000-4039-aaf9-09e03dd41dd0" providerId="AD" clId="Web-{C968D479-C1B5-8ED1-38E3-A5E096B524C2}" dt="2021-09-16T04:57:08.821" v="220"/>
          <ac:spMkLst>
            <pc:docMk/>
            <pc:sldMk cId="2552144158" sldId="2114"/>
            <ac:spMk id="18" creationId="{8A2FDFB1-2B6D-49EB-B6C0-FA923806E0AF}"/>
          </ac:spMkLst>
        </pc:spChg>
        <pc:spChg chg="add">
          <ac:chgData name="Esther Huarayo Lalle" userId="S::esther.huarayo@fundacion-jala.org::eda63550-4000-4039-aaf9-09e03dd41dd0" providerId="AD" clId="Web-{C968D479-C1B5-8ED1-38E3-A5E096B524C2}" dt="2021-09-16T04:57:08.821" v="220"/>
          <ac:spMkLst>
            <pc:docMk/>
            <pc:sldMk cId="2552144158" sldId="2114"/>
            <ac:spMk id="20" creationId="{79CBD3C9-4E66-426D-948E-7CF4778107E8}"/>
          </ac:spMkLst>
        </pc:spChg>
        <pc:spChg chg="add">
          <ac:chgData name="Esther Huarayo Lalle" userId="S::esther.huarayo@fundacion-jala.org::eda63550-4000-4039-aaf9-09e03dd41dd0" providerId="AD" clId="Web-{C968D479-C1B5-8ED1-38E3-A5E096B524C2}" dt="2021-09-16T04:57:08.821" v="220"/>
          <ac:spMkLst>
            <pc:docMk/>
            <pc:sldMk cId="2552144158" sldId="2114"/>
            <ac:spMk id="21" creationId="{DDB95FCF-AD96-482F-9FB8-CD95725E6EFF}"/>
          </ac:spMkLst>
        </pc:spChg>
        <pc:spChg chg="add del">
          <ac:chgData name="Esther Huarayo Lalle" userId="S::esther.huarayo@fundacion-jala.org::eda63550-4000-4039-aaf9-09e03dd41dd0" providerId="AD" clId="Web-{C968D479-C1B5-8ED1-38E3-A5E096B524C2}" dt="2021-09-16T04:57:08.805" v="219"/>
          <ac:spMkLst>
            <pc:docMk/>
            <pc:sldMk cId="2552144158" sldId="2114"/>
            <ac:spMk id="23" creationId="{79CBD3C9-4E66-426D-948E-7CF4778107E8}"/>
          </ac:spMkLst>
        </pc:spChg>
        <pc:spChg chg="add">
          <ac:chgData name="Esther Huarayo Lalle" userId="S::esther.huarayo@fundacion-jala.org::eda63550-4000-4039-aaf9-09e03dd41dd0" providerId="AD" clId="Web-{C968D479-C1B5-8ED1-38E3-A5E096B524C2}" dt="2021-09-16T04:57:08.821" v="220"/>
          <ac:spMkLst>
            <pc:docMk/>
            <pc:sldMk cId="2552144158" sldId="2114"/>
            <ac:spMk id="24" creationId="{24AF37F0-1E8F-443E-AA28-4BC6348204B4}"/>
          </ac:spMkLst>
        </pc:spChg>
        <pc:spChg chg="add del">
          <ac:chgData name="Esther Huarayo Lalle" userId="S::esther.huarayo@fundacion-jala.org::eda63550-4000-4039-aaf9-09e03dd41dd0" providerId="AD" clId="Web-{C968D479-C1B5-8ED1-38E3-A5E096B524C2}" dt="2021-09-16T04:57:08.805" v="219"/>
          <ac:spMkLst>
            <pc:docMk/>
            <pc:sldMk cId="2552144158" sldId="2114"/>
            <ac:spMk id="25" creationId="{DDB95FCF-AD96-482F-9FB8-CD95725E6EFF}"/>
          </ac:spMkLst>
        </pc:spChg>
        <pc:spChg chg="add">
          <ac:chgData name="Esther Huarayo Lalle" userId="S::esther.huarayo@fundacion-jala.org::eda63550-4000-4039-aaf9-09e03dd41dd0" providerId="AD" clId="Web-{C968D479-C1B5-8ED1-38E3-A5E096B524C2}" dt="2021-09-16T04:57:08.821" v="220"/>
          <ac:spMkLst>
            <pc:docMk/>
            <pc:sldMk cId="2552144158" sldId="2114"/>
            <ac:spMk id="26" creationId="{3DBE9D54-6250-40F2-A23A-F9CEBF5F9196}"/>
          </ac:spMkLst>
        </pc:spChg>
        <pc:spChg chg="add del">
          <ac:chgData name="Esther Huarayo Lalle" userId="S::esther.huarayo@fundacion-jala.org::eda63550-4000-4039-aaf9-09e03dd41dd0" providerId="AD" clId="Web-{C968D479-C1B5-8ED1-38E3-A5E096B524C2}" dt="2021-09-16T04:57:08.805" v="219"/>
          <ac:spMkLst>
            <pc:docMk/>
            <pc:sldMk cId="2552144158" sldId="2114"/>
            <ac:spMk id="29" creationId="{6C9CCC80-7A96-41CB-8626-BBA75D236F1B}"/>
          </ac:spMkLst>
        </pc:spChg>
        <pc:picChg chg="add mod ord">
          <ac:chgData name="Esther Huarayo Lalle" userId="S::esther.huarayo@fundacion-jala.org::eda63550-4000-4039-aaf9-09e03dd41dd0" providerId="AD" clId="Web-{C968D479-C1B5-8ED1-38E3-A5E096B524C2}" dt="2021-09-16T04:58:17.734" v="228" actId="1076"/>
          <ac:picMkLst>
            <pc:docMk/>
            <pc:sldMk cId="2552144158" sldId="2114"/>
            <ac:picMk id="3" creationId="{C62D784C-A679-41F9-938A-952A159A931E}"/>
          </ac:picMkLst>
        </pc:picChg>
        <pc:cxnChg chg="add del">
          <ac:chgData name="Esther Huarayo Lalle" userId="S::esther.huarayo@fundacion-jala.org::eda63550-4000-4039-aaf9-09e03dd41dd0" providerId="AD" clId="Web-{C968D479-C1B5-8ED1-38E3-A5E096B524C2}" dt="2021-09-16T04:57:08.821" v="220"/>
          <ac:cxnSpMkLst>
            <pc:docMk/>
            <pc:sldMk cId="2552144158" sldId="2114"/>
            <ac:cxnSpMk id="14" creationId="{64EEEC00-AD80-4734-BEE6-04CBDEC830C9}"/>
          </ac:cxnSpMkLst>
        </pc:cxnChg>
        <pc:cxnChg chg="add del">
          <ac:chgData name="Esther Huarayo Lalle" userId="S::esther.huarayo@fundacion-jala.org::eda63550-4000-4039-aaf9-09e03dd41dd0" providerId="AD" clId="Web-{C968D479-C1B5-8ED1-38E3-A5E096B524C2}" dt="2021-09-16T04:57:08.821" v="220"/>
          <ac:cxnSpMkLst>
            <pc:docMk/>
            <pc:sldMk cId="2552144158" sldId="2114"/>
            <ac:cxnSpMk id="16" creationId="{6C6896D1-BFB1-4C84-82DD-31073BED3F03}"/>
          </ac:cxnSpMkLst>
        </pc:cxnChg>
        <pc:cxnChg chg="add">
          <ac:chgData name="Esther Huarayo Lalle" userId="S::esther.huarayo@fundacion-jala.org::eda63550-4000-4039-aaf9-09e03dd41dd0" providerId="AD" clId="Web-{C968D479-C1B5-8ED1-38E3-A5E096B524C2}" dt="2021-09-16T04:57:08.821" v="220"/>
          <ac:cxnSpMkLst>
            <pc:docMk/>
            <pc:sldMk cId="2552144158" sldId="2114"/>
            <ac:cxnSpMk id="22" creationId="{64EEEC00-AD80-4734-BEE6-04CBDEC830C9}"/>
          </ac:cxnSpMkLst>
        </pc:cxnChg>
        <pc:cxnChg chg="add del">
          <ac:chgData name="Esther Huarayo Lalle" userId="S::esther.huarayo@fundacion-jala.org::eda63550-4000-4039-aaf9-09e03dd41dd0" providerId="AD" clId="Web-{C968D479-C1B5-8ED1-38E3-A5E096B524C2}" dt="2021-09-16T04:57:08.805" v="219"/>
          <ac:cxnSpMkLst>
            <pc:docMk/>
            <pc:sldMk cId="2552144158" sldId="2114"/>
            <ac:cxnSpMk id="27" creationId="{64EEEC00-AD80-4734-BEE6-04CBDEC830C9}"/>
          </ac:cxnSpMkLst>
        </pc:cxnChg>
        <pc:cxnChg chg="add del">
          <ac:chgData name="Esther Huarayo Lalle" userId="S::esther.huarayo@fundacion-jala.org::eda63550-4000-4039-aaf9-09e03dd41dd0" providerId="AD" clId="Web-{C968D479-C1B5-8ED1-38E3-A5E096B524C2}" dt="2021-09-16T04:57:08.805" v="219"/>
          <ac:cxnSpMkLst>
            <pc:docMk/>
            <pc:sldMk cId="2552144158" sldId="2114"/>
            <ac:cxnSpMk id="31" creationId="{2DAD7A7A-010A-4015-B647-7A27BB535DA0}"/>
          </ac:cxnSpMkLst>
        </pc:cxnChg>
        <pc:cxnChg chg="add">
          <ac:chgData name="Esther Huarayo Lalle" userId="S::esther.huarayo@fundacion-jala.org::eda63550-4000-4039-aaf9-09e03dd41dd0" providerId="AD" clId="Web-{C968D479-C1B5-8ED1-38E3-A5E096B524C2}" dt="2021-09-16T04:57:08.821" v="220"/>
          <ac:cxnSpMkLst>
            <pc:docMk/>
            <pc:sldMk cId="2552144158" sldId="2114"/>
            <ac:cxnSpMk id="33" creationId="{E46E6328-0D82-4747-8B39-60373321BB39}"/>
          </ac:cxnSpMkLst>
        </pc:cxnChg>
      </pc:sldChg>
      <pc:sldChg chg="addSp delSp modSp new mod modClrScheme chgLayout">
        <pc:chgData name="Esther Huarayo Lalle" userId="S::esther.huarayo@fundacion-jala.org::eda63550-4000-4039-aaf9-09e03dd41dd0" providerId="AD" clId="Web-{C968D479-C1B5-8ED1-38E3-A5E096B524C2}" dt="2021-09-16T05:42:45.911" v="553" actId="1076"/>
        <pc:sldMkLst>
          <pc:docMk/>
          <pc:sldMk cId="3265933305" sldId="2115"/>
        </pc:sldMkLst>
        <pc:spChg chg="del mod ord">
          <ac:chgData name="Esther Huarayo Lalle" userId="S::esther.huarayo@fundacion-jala.org::eda63550-4000-4039-aaf9-09e03dd41dd0" providerId="AD" clId="Web-{C968D479-C1B5-8ED1-38E3-A5E096B524C2}" dt="2021-09-16T04:58:31.656" v="231"/>
          <ac:spMkLst>
            <pc:docMk/>
            <pc:sldMk cId="3265933305" sldId="2115"/>
            <ac:spMk id="2" creationId="{7592104A-D24E-402C-BEB5-797F27CBE544}"/>
          </ac:spMkLst>
        </pc:spChg>
        <pc:spChg chg="add del mod ord">
          <ac:chgData name="Esther Huarayo Lalle" userId="S::esther.huarayo@fundacion-jala.org::eda63550-4000-4039-aaf9-09e03dd41dd0" providerId="AD" clId="Web-{C968D479-C1B5-8ED1-38E3-A5E096B524C2}" dt="2021-09-16T05:38:06.211" v="544"/>
          <ac:spMkLst>
            <pc:docMk/>
            <pc:sldMk cId="3265933305" sldId="2115"/>
            <ac:spMk id="3" creationId="{6B042A43-1210-4DE6-A1E8-4A4C577D7BC1}"/>
          </ac:spMkLst>
        </pc:spChg>
        <pc:spChg chg="add mod ord">
          <ac:chgData name="Esther Huarayo Lalle" userId="S::esther.huarayo@fundacion-jala.org::eda63550-4000-4039-aaf9-09e03dd41dd0" providerId="AD" clId="Web-{C968D479-C1B5-8ED1-38E3-A5E096B524C2}" dt="2021-09-16T05:37:53.867" v="541"/>
          <ac:spMkLst>
            <pc:docMk/>
            <pc:sldMk cId="3265933305" sldId="2115"/>
            <ac:spMk id="4" creationId="{B7FA7D4A-EDE0-4A94-8406-D746EDC5137A}"/>
          </ac:spMkLst>
        </pc:spChg>
        <pc:spChg chg="add del mod ord">
          <ac:chgData name="Esther Huarayo Lalle" userId="S::esther.huarayo@fundacion-jala.org::eda63550-4000-4039-aaf9-09e03dd41dd0" providerId="AD" clId="Web-{C968D479-C1B5-8ED1-38E3-A5E096B524C2}" dt="2021-09-16T05:37:53.867" v="541"/>
          <ac:spMkLst>
            <pc:docMk/>
            <pc:sldMk cId="3265933305" sldId="2115"/>
            <ac:spMk id="10" creationId="{56635020-60B1-4FDE-B3AD-433FD074E30A}"/>
          </ac:spMkLst>
        </pc:spChg>
        <pc:graphicFrameChg chg="add del">
          <ac:chgData name="Esther Huarayo Lalle" userId="S::esther.huarayo@fundacion-jala.org::eda63550-4000-4039-aaf9-09e03dd41dd0" providerId="AD" clId="Web-{C968D479-C1B5-8ED1-38E3-A5E096B524C2}" dt="2021-09-16T05:38:06.164" v="543"/>
          <ac:graphicFrameMkLst>
            <pc:docMk/>
            <pc:sldMk cId="3265933305" sldId="2115"/>
            <ac:graphicFrameMk id="11" creationId="{DD860858-9221-4E8D-BAFB-AD87C5D823CA}"/>
          </ac:graphicFrameMkLst>
        </pc:graphicFrameChg>
        <pc:graphicFrameChg chg="add del">
          <ac:chgData name="Esther Huarayo Lalle" userId="S::esther.huarayo@fundacion-jala.org::eda63550-4000-4039-aaf9-09e03dd41dd0" providerId="AD" clId="Web-{C968D479-C1B5-8ED1-38E3-A5E096B524C2}" dt="2021-09-16T05:37:51.227" v="540"/>
          <ac:graphicFrameMkLst>
            <pc:docMk/>
            <pc:sldMk cId="3265933305" sldId="2115"/>
            <ac:graphicFrameMk id="12" creationId="{59CA38B0-9B1E-4D11-B4AF-EE8627F32C85}"/>
          </ac:graphicFrameMkLst>
        </pc:graphicFrameChg>
        <pc:graphicFrameChg chg="add mod modGraphic">
          <ac:chgData name="Esther Huarayo Lalle" userId="S::esther.huarayo@fundacion-jala.org::eda63550-4000-4039-aaf9-09e03dd41dd0" providerId="AD" clId="Web-{C968D479-C1B5-8ED1-38E3-A5E096B524C2}" dt="2021-09-16T05:40:45.735" v="548" actId="20577"/>
          <ac:graphicFrameMkLst>
            <pc:docMk/>
            <pc:sldMk cId="3265933305" sldId="2115"/>
            <ac:graphicFrameMk id="13" creationId="{91FE6707-E29E-46C6-B727-C2604EC83BCD}"/>
          </ac:graphicFrameMkLst>
        </pc:graphicFrameChg>
        <pc:picChg chg="add mod">
          <ac:chgData name="Esther Huarayo Lalle" userId="S::esther.huarayo@fundacion-jala.org::eda63550-4000-4039-aaf9-09e03dd41dd0" providerId="AD" clId="Web-{C968D479-C1B5-8ED1-38E3-A5E096B524C2}" dt="2021-09-16T05:42:41.614" v="551" actId="14100"/>
          <ac:picMkLst>
            <pc:docMk/>
            <pc:sldMk cId="3265933305" sldId="2115"/>
            <ac:picMk id="6" creationId="{0F921300-14D9-4A69-B9E5-88BA31FB5F5C}"/>
          </ac:picMkLst>
        </pc:picChg>
        <pc:picChg chg="add del">
          <ac:chgData name="Esther Huarayo Lalle" userId="S::esther.huarayo@fundacion-jala.org::eda63550-4000-4039-aaf9-09e03dd41dd0" providerId="AD" clId="Web-{C968D479-C1B5-8ED1-38E3-A5E096B524C2}" dt="2021-09-16T04:59:34.180" v="241"/>
          <ac:picMkLst>
            <pc:docMk/>
            <pc:sldMk cId="3265933305" sldId="2115"/>
            <ac:picMk id="8" creationId="{5419131F-16C6-4E35-AD15-DE306E8FD131}"/>
          </ac:picMkLst>
        </pc:picChg>
        <pc:picChg chg="add mod">
          <ac:chgData name="Esther Huarayo Lalle" userId="S::esther.huarayo@fundacion-jala.org::eda63550-4000-4039-aaf9-09e03dd41dd0" providerId="AD" clId="Web-{C968D479-C1B5-8ED1-38E3-A5E096B524C2}" dt="2021-09-16T05:42:45.911" v="553" actId="1076"/>
          <ac:picMkLst>
            <pc:docMk/>
            <pc:sldMk cId="3265933305" sldId="2115"/>
            <ac:picMk id="9" creationId="{8C15F0A3-6D6A-4816-9D55-C5DF9A364C81}"/>
          </ac:picMkLst>
        </pc:picChg>
      </pc:sldChg>
      <pc:sldChg chg="add del replId">
        <pc:chgData name="Esther Huarayo Lalle" userId="S::esther.huarayo@fundacion-jala.org::eda63550-4000-4039-aaf9-09e03dd41dd0" providerId="AD" clId="Web-{C968D479-C1B5-8ED1-38E3-A5E096B524C2}" dt="2021-09-16T05:05:40.977" v="260"/>
        <pc:sldMkLst>
          <pc:docMk/>
          <pc:sldMk cId="3972627893" sldId="2117"/>
        </pc:sldMkLst>
      </pc:sldChg>
      <pc:sldChg chg="delSp new del mod modClrScheme chgLayout">
        <pc:chgData name="Esther Huarayo Lalle" userId="S::esther.huarayo@fundacion-jala.org::eda63550-4000-4039-aaf9-09e03dd41dd0" providerId="AD" clId="Web-{C968D479-C1B5-8ED1-38E3-A5E096B524C2}" dt="2021-09-16T06:55:19.892" v="748"/>
        <pc:sldMkLst>
          <pc:docMk/>
          <pc:sldMk cId="1032063956" sldId="2118"/>
        </pc:sldMkLst>
        <pc:spChg chg="del">
          <ac:chgData name="Esther Huarayo Lalle" userId="S::esther.huarayo@fundacion-jala.org::eda63550-4000-4039-aaf9-09e03dd41dd0" providerId="AD" clId="Web-{C968D479-C1B5-8ED1-38E3-A5E096B524C2}" dt="2021-09-16T05:41:52.768" v="550"/>
          <ac:spMkLst>
            <pc:docMk/>
            <pc:sldMk cId="1032063956" sldId="2118"/>
            <ac:spMk id="2" creationId="{D7395EFC-4CD5-4590-96E3-12C9ED12EEA5}"/>
          </ac:spMkLst>
        </pc:spChg>
        <pc:spChg chg="del">
          <ac:chgData name="Esther Huarayo Lalle" userId="S::esther.huarayo@fundacion-jala.org::eda63550-4000-4039-aaf9-09e03dd41dd0" providerId="AD" clId="Web-{C968D479-C1B5-8ED1-38E3-A5E096B524C2}" dt="2021-09-16T05:41:52.768" v="550"/>
          <ac:spMkLst>
            <pc:docMk/>
            <pc:sldMk cId="1032063956" sldId="2118"/>
            <ac:spMk id="3" creationId="{BB56274D-6DA7-4B0C-A530-84BFCD517A44}"/>
          </ac:spMkLst>
        </pc:spChg>
        <pc:spChg chg="del">
          <ac:chgData name="Esther Huarayo Lalle" userId="S::esther.huarayo@fundacion-jala.org::eda63550-4000-4039-aaf9-09e03dd41dd0" providerId="AD" clId="Web-{C968D479-C1B5-8ED1-38E3-A5E096B524C2}" dt="2021-09-16T05:41:52.768" v="550"/>
          <ac:spMkLst>
            <pc:docMk/>
            <pc:sldMk cId="1032063956" sldId="2118"/>
            <ac:spMk id="4" creationId="{016BB402-0872-49A3-9697-2CE8D7FF01BE}"/>
          </ac:spMkLst>
        </pc:spChg>
      </pc:sldChg>
      <pc:sldChg chg="addSp delSp modSp add replId">
        <pc:chgData name="Esther Huarayo Lalle" userId="S::esther.huarayo@fundacion-jala.org::eda63550-4000-4039-aaf9-09e03dd41dd0" providerId="AD" clId="Web-{C968D479-C1B5-8ED1-38E3-A5E096B524C2}" dt="2021-09-16T06:12:26.682" v="697" actId="20577"/>
        <pc:sldMkLst>
          <pc:docMk/>
          <pc:sldMk cId="272471356" sldId="2119"/>
        </pc:sldMkLst>
        <pc:spChg chg="add mod">
          <ac:chgData name="Esther Huarayo Lalle" userId="S::esther.huarayo@fundacion-jala.org::eda63550-4000-4039-aaf9-09e03dd41dd0" providerId="AD" clId="Web-{C968D479-C1B5-8ED1-38E3-A5E096B524C2}" dt="2021-09-16T05:59:41.866" v="591" actId="1076"/>
          <ac:spMkLst>
            <pc:docMk/>
            <pc:sldMk cId="272471356" sldId="2119"/>
            <ac:spMk id="12" creationId="{1336B9EE-8DCD-4F08-86C1-A5E75F085062}"/>
          </ac:spMkLst>
        </pc:spChg>
        <pc:spChg chg="add del mod">
          <ac:chgData name="Esther Huarayo Lalle" userId="S::esther.huarayo@fundacion-jala.org::eda63550-4000-4039-aaf9-09e03dd41dd0" providerId="AD" clId="Web-{C968D479-C1B5-8ED1-38E3-A5E096B524C2}" dt="2021-09-16T06:05:11.828" v="603"/>
          <ac:spMkLst>
            <pc:docMk/>
            <pc:sldMk cId="272471356" sldId="2119"/>
            <ac:spMk id="14" creationId="{B50086DD-9766-4E6E-A843-8F8C72C2554E}"/>
          </ac:spMkLst>
        </pc:spChg>
        <pc:spChg chg="add mod">
          <ac:chgData name="Esther Huarayo Lalle" userId="S::esther.huarayo@fundacion-jala.org::eda63550-4000-4039-aaf9-09e03dd41dd0" providerId="AD" clId="Web-{C968D479-C1B5-8ED1-38E3-A5E096B524C2}" dt="2021-09-16T06:12:26.682" v="697" actId="20577"/>
          <ac:spMkLst>
            <pc:docMk/>
            <pc:sldMk cId="272471356" sldId="2119"/>
            <ac:spMk id="16" creationId="{D5439C22-DB3E-42C3-A675-3B448F2F1B92}"/>
          </ac:spMkLst>
        </pc:spChg>
        <pc:graphicFrameChg chg="del">
          <ac:chgData name="Esther Huarayo Lalle" userId="S::esther.huarayo@fundacion-jala.org::eda63550-4000-4039-aaf9-09e03dd41dd0" providerId="AD" clId="Web-{C968D479-C1B5-8ED1-38E3-A5E096B524C2}" dt="2021-09-16T05:43:06.709" v="555"/>
          <ac:graphicFrameMkLst>
            <pc:docMk/>
            <pc:sldMk cId="272471356" sldId="2119"/>
            <ac:graphicFrameMk id="13" creationId="{91FE6707-E29E-46C6-B727-C2604EC83BCD}"/>
          </ac:graphicFrameMkLst>
        </pc:graphicFrameChg>
        <pc:picChg chg="del">
          <ac:chgData name="Esther Huarayo Lalle" userId="S::esther.huarayo@fundacion-jala.org::eda63550-4000-4039-aaf9-09e03dd41dd0" providerId="AD" clId="Web-{C968D479-C1B5-8ED1-38E3-A5E096B524C2}" dt="2021-09-16T05:43:31.913" v="557"/>
          <ac:picMkLst>
            <pc:docMk/>
            <pc:sldMk cId="272471356" sldId="2119"/>
            <ac:picMk id="6" creationId="{0F921300-14D9-4A69-B9E5-88BA31FB5F5C}"/>
          </ac:picMkLst>
        </pc:picChg>
        <pc:picChg chg="del">
          <ac:chgData name="Esther Huarayo Lalle" userId="S::esther.huarayo@fundacion-jala.org::eda63550-4000-4039-aaf9-09e03dd41dd0" providerId="AD" clId="Web-{C968D479-C1B5-8ED1-38E3-A5E096B524C2}" dt="2021-09-16T05:43:31.897" v="556"/>
          <ac:picMkLst>
            <pc:docMk/>
            <pc:sldMk cId="272471356" sldId="2119"/>
            <ac:picMk id="9" creationId="{8C15F0A3-6D6A-4816-9D55-C5DF9A364C81}"/>
          </ac:picMkLst>
        </pc:picChg>
        <pc:picChg chg="add mod">
          <ac:chgData name="Esther Huarayo Lalle" userId="S::esther.huarayo@fundacion-jala.org::eda63550-4000-4039-aaf9-09e03dd41dd0" providerId="AD" clId="Web-{C968D479-C1B5-8ED1-38E3-A5E096B524C2}" dt="2021-09-16T06:06:38.236" v="634" actId="1076"/>
          <ac:picMkLst>
            <pc:docMk/>
            <pc:sldMk cId="272471356" sldId="2119"/>
            <ac:picMk id="15" creationId="{865F6AB5-ADD5-4A5C-8252-F68CD4BEA1AB}"/>
          </ac:picMkLst>
        </pc:picChg>
        <pc:picChg chg="add del mod">
          <ac:chgData name="Esther Huarayo Lalle" userId="S::esther.huarayo@fundacion-jala.org::eda63550-4000-4039-aaf9-09e03dd41dd0" providerId="AD" clId="Web-{C968D479-C1B5-8ED1-38E3-A5E096B524C2}" dt="2021-09-16T06:12:08.854" v="681"/>
          <ac:picMkLst>
            <pc:docMk/>
            <pc:sldMk cId="272471356" sldId="2119"/>
            <ac:picMk id="17" creationId="{8D27E598-5CB0-4E1D-AF50-28F39AD33E09}"/>
          </ac:picMkLst>
        </pc:picChg>
        <pc:picChg chg="add mod">
          <ac:chgData name="Esther Huarayo Lalle" userId="S::esther.huarayo@fundacion-jala.org::eda63550-4000-4039-aaf9-09e03dd41dd0" providerId="AD" clId="Web-{C968D479-C1B5-8ED1-38E3-A5E096B524C2}" dt="2021-09-16T06:12:18.588" v="686" actId="14100"/>
          <ac:picMkLst>
            <pc:docMk/>
            <pc:sldMk cId="272471356" sldId="2119"/>
            <ac:picMk id="18" creationId="{294AD191-C222-4F1D-B5EF-01B2D5CF376C}"/>
          </ac:picMkLst>
        </pc:picChg>
      </pc:sldChg>
      <pc:sldChg chg="addSp delSp modSp add replId">
        <pc:chgData name="Esther Huarayo Lalle" userId="S::esther.huarayo@fundacion-jala.org::eda63550-4000-4039-aaf9-09e03dd41dd0" providerId="AD" clId="Web-{C968D479-C1B5-8ED1-38E3-A5E096B524C2}" dt="2021-09-16T06:57:17.629" v="763" actId="1076"/>
        <pc:sldMkLst>
          <pc:docMk/>
          <pc:sldMk cId="3699390717" sldId="2120"/>
        </pc:sldMkLst>
        <pc:spChg chg="add del mod">
          <ac:chgData name="Esther Huarayo Lalle" userId="S::esther.huarayo@fundacion-jala.org::eda63550-4000-4039-aaf9-09e03dd41dd0" providerId="AD" clId="Web-{C968D479-C1B5-8ED1-38E3-A5E096B524C2}" dt="2021-09-16T06:50:42.415" v="737"/>
          <ac:spMkLst>
            <pc:docMk/>
            <pc:sldMk cId="3699390717" sldId="2120"/>
            <ac:spMk id="3" creationId="{DEEF71D1-BE96-4BAF-B9AB-6F81D3B5DE30}"/>
          </ac:spMkLst>
        </pc:spChg>
        <pc:spChg chg="add mod">
          <ac:chgData name="Esther Huarayo Lalle" userId="S::esther.huarayo@fundacion-jala.org::eda63550-4000-4039-aaf9-09e03dd41dd0" providerId="AD" clId="Web-{C968D479-C1B5-8ED1-38E3-A5E096B524C2}" dt="2021-09-16T06:57:02.426" v="758"/>
          <ac:spMkLst>
            <pc:docMk/>
            <pc:sldMk cId="3699390717" sldId="2120"/>
            <ac:spMk id="7" creationId="{7DE366B3-4BFD-4DCB-B987-0DE6CA2DF9AD}"/>
          </ac:spMkLst>
        </pc:spChg>
        <pc:spChg chg="del">
          <ac:chgData name="Esther Huarayo Lalle" userId="S::esther.huarayo@fundacion-jala.org::eda63550-4000-4039-aaf9-09e03dd41dd0" providerId="AD" clId="Web-{C968D479-C1B5-8ED1-38E3-A5E096B524C2}" dt="2021-09-16T06:50:33.571" v="736"/>
          <ac:spMkLst>
            <pc:docMk/>
            <pc:sldMk cId="3699390717" sldId="2120"/>
            <ac:spMk id="12" creationId="{1336B9EE-8DCD-4F08-86C1-A5E75F085062}"/>
          </ac:spMkLst>
        </pc:spChg>
        <pc:spChg chg="del mod">
          <ac:chgData name="Esther Huarayo Lalle" userId="S::esther.huarayo@fundacion-jala.org::eda63550-4000-4039-aaf9-09e03dd41dd0" providerId="AD" clId="Web-{C968D479-C1B5-8ED1-38E3-A5E096B524C2}" dt="2021-09-16T06:51:09.744" v="745"/>
          <ac:spMkLst>
            <pc:docMk/>
            <pc:sldMk cId="3699390717" sldId="2120"/>
            <ac:spMk id="16" creationId="{D5439C22-DB3E-42C3-A675-3B448F2F1B92}"/>
          </ac:spMkLst>
        </pc:spChg>
        <pc:picChg chg="add mod">
          <ac:chgData name="Esther Huarayo Lalle" userId="S::esther.huarayo@fundacion-jala.org::eda63550-4000-4039-aaf9-09e03dd41dd0" providerId="AD" clId="Web-{C968D479-C1B5-8ED1-38E3-A5E096B524C2}" dt="2021-09-16T06:57:17.629" v="763" actId="1076"/>
          <ac:picMkLst>
            <pc:docMk/>
            <pc:sldMk cId="3699390717" sldId="2120"/>
            <ac:picMk id="5" creationId="{195438A1-05AA-4770-9D35-92F33999E34A}"/>
          </ac:picMkLst>
        </pc:picChg>
        <pc:picChg chg="add mod">
          <ac:chgData name="Esther Huarayo Lalle" userId="S::esther.huarayo@fundacion-jala.org::eda63550-4000-4039-aaf9-09e03dd41dd0" providerId="AD" clId="Web-{C968D479-C1B5-8ED1-38E3-A5E096B524C2}" dt="2021-09-16T06:57:13.270" v="761" actId="1076"/>
          <ac:picMkLst>
            <pc:docMk/>
            <pc:sldMk cId="3699390717" sldId="2120"/>
            <ac:picMk id="6" creationId="{1AC005D9-BD4C-423D-A764-5012603AEAF6}"/>
          </ac:picMkLst>
        </pc:picChg>
        <pc:picChg chg="del mod">
          <ac:chgData name="Esther Huarayo Lalle" userId="S::esther.huarayo@fundacion-jala.org::eda63550-4000-4039-aaf9-09e03dd41dd0" providerId="AD" clId="Web-{C968D479-C1B5-8ED1-38E3-A5E096B524C2}" dt="2021-09-16T06:51:10.415" v="746"/>
          <ac:picMkLst>
            <pc:docMk/>
            <pc:sldMk cId="3699390717" sldId="2120"/>
            <ac:picMk id="15" creationId="{865F6AB5-ADD5-4A5C-8252-F68CD4BEA1AB}"/>
          </ac:picMkLst>
        </pc:picChg>
        <pc:picChg chg="del">
          <ac:chgData name="Esther Huarayo Lalle" userId="S::esther.huarayo@fundacion-jala.org::eda63550-4000-4039-aaf9-09e03dd41dd0" providerId="AD" clId="Web-{C968D479-C1B5-8ED1-38E3-A5E096B524C2}" dt="2021-09-16T06:08:19.285" v="680"/>
          <ac:picMkLst>
            <pc:docMk/>
            <pc:sldMk cId="3699390717" sldId="2120"/>
            <ac:picMk id="17" creationId="{8D27E598-5CB0-4E1D-AF50-28F39AD33E09}"/>
          </ac:picMkLst>
        </pc:picChg>
      </pc:sldChg>
      <pc:sldChg chg="addSp delSp modSp add replId">
        <pc:chgData name="Esther Huarayo Lalle" userId="S::esther.huarayo@fundacion-jala.org::eda63550-4000-4039-aaf9-09e03dd41dd0" providerId="AD" clId="Web-{C968D479-C1B5-8ED1-38E3-A5E096B524C2}" dt="2021-09-16T06:28:50.855" v="712" actId="20577"/>
        <pc:sldMkLst>
          <pc:docMk/>
          <pc:sldMk cId="1725004654" sldId="2121"/>
        </pc:sldMkLst>
        <pc:spChg chg="add mod">
          <ac:chgData name="Esther Huarayo Lalle" userId="S::esther.huarayo@fundacion-jala.org::eda63550-4000-4039-aaf9-09e03dd41dd0" providerId="AD" clId="Web-{C968D479-C1B5-8ED1-38E3-A5E096B524C2}" dt="2021-09-16T06:28:50.855" v="712" actId="20577"/>
          <ac:spMkLst>
            <pc:docMk/>
            <pc:sldMk cId="1725004654" sldId="2121"/>
            <ac:spMk id="9" creationId="{6EB83666-57F3-4A9A-B47C-F97A0415DDA3}"/>
          </ac:spMkLst>
        </pc:spChg>
        <pc:spChg chg="mod">
          <ac:chgData name="Esther Huarayo Lalle" userId="S::esther.huarayo@fundacion-jala.org::eda63550-4000-4039-aaf9-09e03dd41dd0" providerId="AD" clId="Web-{C968D479-C1B5-8ED1-38E3-A5E096B524C2}" dt="2021-09-16T06:28:37.167" v="707" actId="20577"/>
          <ac:spMkLst>
            <pc:docMk/>
            <pc:sldMk cId="1725004654" sldId="2121"/>
            <ac:spMk id="16" creationId="{D5439C22-DB3E-42C3-A675-3B448F2F1B92}"/>
          </ac:spMkLst>
        </pc:spChg>
        <pc:picChg chg="add mod">
          <ac:chgData name="Esther Huarayo Lalle" userId="S::esther.huarayo@fundacion-jala.org::eda63550-4000-4039-aaf9-09e03dd41dd0" providerId="AD" clId="Web-{C968D479-C1B5-8ED1-38E3-A5E096B524C2}" dt="2021-09-16T06:28:30.901" v="702" actId="1076"/>
          <ac:picMkLst>
            <pc:docMk/>
            <pc:sldMk cId="1725004654" sldId="2121"/>
            <ac:picMk id="2" creationId="{83EB648D-BBAA-4B3B-B4D5-A93CA36F1282}"/>
          </ac:picMkLst>
        </pc:picChg>
        <pc:picChg chg="add mod">
          <ac:chgData name="Esther Huarayo Lalle" userId="S::esther.huarayo@fundacion-jala.org::eda63550-4000-4039-aaf9-09e03dd41dd0" providerId="AD" clId="Web-{C968D479-C1B5-8ED1-38E3-A5E096B524C2}" dt="2021-09-16T06:28:46.964" v="711" actId="1076"/>
          <ac:picMkLst>
            <pc:docMk/>
            <pc:sldMk cId="1725004654" sldId="2121"/>
            <ac:picMk id="8" creationId="{0C35EF90-76DE-4B6E-8511-E28AE5C80DE4}"/>
          </ac:picMkLst>
        </pc:picChg>
        <pc:picChg chg="del">
          <ac:chgData name="Esther Huarayo Lalle" userId="S::esther.huarayo@fundacion-jala.org::eda63550-4000-4039-aaf9-09e03dd41dd0" providerId="AD" clId="Web-{C968D479-C1B5-8ED1-38E3-A5E096B524C2}" dt="2021-09-16T06:28:25.698" v="699"/>
          <ac:picMkLst>
            <pc:docMk/>
            <pc:sldMk cId="1725004654" sldId="2121"/>
            <ac:picMk id="18" creationId="{294AD191-C222-4F1D-B5EF-01B2D5CF376C}"/>
          </ac:picMkLst>
        </pc:picChg>
      </pc:sldChg>
      <pc:sldChg chg="addSp delSp modSp add replId">
        <pc:chgData name="Esther Huarayo Lalle" userId="S::esther.huarayo@fundacion-jala.org::eda63550-4000-4039-aaf9-09e03dd41dd0" providerId="AD" clId="Web-{C968D479-C1B5-8ED1-38E3-A5E096B524C2}" dt="2021-09-16T06:31:55.095" v="735"/>
        <pc:sldMkLst>
          <pc:docMk/>
          <pc:sldMk cId="1696890888" sldId="2122"/>
        </pc:sldMkLst>
        <pc:spChg chg="del">
          <ac:chgData name="Esther Huarayo Lalle" userId="S::esther.huarayo@fundacion-jala.org::eda63550-4000-4039-aaf9-09e03dd41dd0" providerId="AD" clId="Web-{C968D479-C1B5-8ED1-38E3-A5E096B524C2}" dt="2021-09-16T06:31:55.095" v="734"/>
          <ac:spMkLst>
            <pc:docMk/>
            <pc:sldMk cId="1696890888" sldId="2122"/>
            <ac:spMk id="9" creationId="{6EB83666-57F3-4A9A-B47C-F97A0415DDA3}"/>
          </ac:spMkLst>
        </pc:spChg>
        <pc:spChg chg="mod">
          <ac:chgData name="Esther Huarayo Lalle" userId="S::esther.huarayo@fundacion-jala.org::eda63550-4000-4039-aaf9-09e03dd41dd0" providerId="AD" clId="Web-{C968D479-C1B5-8ED1-38E3-A5E096B524C2}" dt="2021-09-16T06:31:53.001" v="733" actId="1076"/>
          <ac:spMkLst>
            <pc:docMk/>
            <pc:sldMk cId="1696890888" sldId="2122"/>
            <ac:spMk id="16" creationId="{D5439C22-DB3E-42C3-A675-3B448F2F1B92}"/>
          </ac:spMkLst>
        </pc:spChg>
        <pc:picChg chg="del">
          <ac:chgData name="Esther Huarayo Lalle" userId="S::esther.huarayo@fundacion-jala.org::eda63550-4000-4039-aaf9-09e03dd41dd0" providerId="AD" clId="Web-{C968D479-C1B5-8ED1-38E3-A5E096B524C2}" dt="2021-09-16T06:30:20.279" v="718"/>
          <ac:picMkLst>
            <pc:docMk/>
            <pc:sldMk cId="1696890888" sldId="2122"/>
            <ac:picMk id="2" creationId="{83EB648D-BBAA-4B3B-B4D5-A93CA36F1282}"/>
          </ac:picMkLst>
        </pc:picChg>
        <pc:picChg chg="add mod">
          <ac:chgData name="Esther Huarayo Lalle" userId="S::esther.huarayo@fundacion-jala.org::eda63550-4000-4039-aaf9-09e03dd41dd0" providerId="AD" clId="Web-{C968D479-C1B5-8ED1-38E3-A5E096B524C2}" dt="2021-09-16T06:30:26.092" v="722" actId="14100"/>
          <ac:picMkLst>
            <pc:docMk/>
            <pc:sldMk cId="1696890888" sldId="2122"/>
            <ac:picMk id="3" creationId="{3A2AA533-7786-49AA-A248-4F3F2D4E7764}"/>
          </ac:picMkLst>
        </pc:picChg>
        <pc:picChg chg="del">
          <ac:chgData name="Esther Huarayo Lalle" userId="S::esther.huarayo@fundacion-jala.org::eda63550-4000-4039-aaf9-09e03dd41dd0" providerId="AD" clId="Web-{C968D479-C1B5-8ED1-38E3-A5E096B524C2}" dt="2021-09-16T06:31:55.095" v="735"/>
          <ac:picMkLst>
            <pc:docMk/>
            <pc:sldMk cId="1696890888" sldId="2122"/>
            <ac:picMk id="8" creationId="{0C35EF90-76DE-4B6E-8511-E28AE5C80DE4}"/>
          </ac:picMkLst>
        </pc:picChg>
      </pc:sldChg>
      <pc:sldChg chg="add del replId">
        <pc:chgData name="Esther Huarayo Lalle" userId="S::esther.huarayo@fundacion-jala.org::eda63550-4000-4039-aaf9-09e03dd41dd0" providerId="AD" clId="Web-{C968D479-C1B5-8ED1-38E3-A5E096B524C2}" dt="2021-09-16T07:25:48.640" v="1003"/>
        <pc:sldMkLst>
          <pc:docMk/>
          <pc:sldMk cId="3533549014" sldId="2123"/>
        </pc:sldMkLst>
      </pc:sldChg>
      <pc:sldChg chg="add del replId">
        <pc:chgData name="Esther Huarayo Lalle" userId="S::esther.huarayo@fundacion-jala.org::eda63550-4000-4039-aaf9-09e03dd41dd0" providerId="AD" clId="Web-{C968D479-C1B5-8ED1-38E3-A5E096B524C2}" dt="2021-09-16T07:39:52.485" v="1156"/>
        <pc:sldMkLst>
          <pc:docMk/>
          <pc:sldMk cId="1206491385" sldId="2124"/>
        </pc:sldMkLst>
      </pc:sldChg>
      <pc:sldChg chg="addSp delSp modSp add replId">
        <pc:chgData name="Esther Huarayo Lalle" userId="S::esther.huarayo@fundacion-jala.org::eda63550-4000-4039-aaf9-09e03dd41dd0" providerId="AD" clId="Web-{C968D479-C1B5-8ED1-38E3-A5E096B524C2}" dt="2021-09-16T07:52:25.059" v="1257"/>
        <pc:sldMkLst>
          <pc:docMk/>
          <pc:sldMk cId="245756229" sldId="2125"/>
        </pc:sldMkLst>
        <pc:spChg chg="mod">
          <ac:chgData name="Esther Huarayo Lalle" userId="S::esther.huarayo@fundacion-jala.org::eda63550-4000-4039-aaf9-09e03dd41dd0" providerId="AD" clId="Web-{C968D479-C1B5-8ED1-38E3-A5E096B524C2}" dt="2021-09-16T07:45:01.031" v="1226" actId="14100"/>
          <ac:spMkLst>
            <pc:docMk/>
            <pc:sldMk cId="245756229" sldId="2125"/>
            <ac:spMk id="2" creationId="{3FFED36E-ADC5-44CE-8884-FEB9D2113A92}"/>
          </ac:spMkLst>
        </pc:spChg>
        <pc:spChg chg="add">
          <ac:chgData name="Esther Huarayo Lalle" userId="S::esther.huarayo@fundacion-jala.org::eda63550-4000-4039-aaf9-09e03dd41dd0" providerId="AD" clId="Web-{C968D479-C1B5-8ED1-38E3-A5E096B524C2}" dt="2021-09-16T07:52:25.059" v="1257"/>
          <ac:spMkLst>
            <pc:docMk/>
            <pc:sldMk cId="245756229" sldId="2125"/>
            <ac:spMk id="7" creationId="{33D7ECAA-CB23-4407-8C58-E250B5B18525}"/>
          </ac:spMkLst>
        </pc:spChg>
        <pc:spChg chg="mod">
          <ac:chgData name="Esther Huarayo Lalle" userId="S::esther.huarayo@fundacion-jala.org::eda63550-4000-4039-aaf9-09e03dd41dd0" providerId="AD" clId="Web-{C968D479-C1B5-8ED1-38E3-A5E096B524C2}" dt="2021-09-16T07:41:11.643" v="1182" actId="1076"/>
          <ac:spMkLst>
            <pc:docMk/>
            <pc:sldMk cId="245756229" sldId="2125"/>
            <ac:spMk id="8" creationId="{7E329C31-B05E-41A8-A414-3951A35E3332}"/>
          </ac:spMkLst>
        </pc:spChg>
        <pc:spChg chg="mod">
          <ac:chgData name="Esther Huarayo Lalle" userId="S::esther.huarayo@fundacion-jala.org::eda63550-4000-4039-aaf9-09e03dd41dd0" providerId="AD" clId="Web-{C968D479-C1B5-8ED1-38E3-A5E096B524C2}" dt="2021-09-16T07:44:07.950" v="1216" actId="1076"/>
          <ac:spMkLst>
            <pc:docMk/>
            <pc:sldMk cId="245756229" sldId="2125"/>
            <ac:spMk id="11" creationId="{E7A149C0-747E-4482-B4DE-2FB401D0155B}"/>
          </ac:spMkLst>
        </pc:spChg>
        <pc:spChg chg="del">
          <ac:chgData name="Esther Huarayo Lalle" userId="S::esther.huarayo@fundacion-jala.org::eda63550-4000-4039-aaf9-09e03dd41dd0" providerId="AD" clId="Web-{C968D479-C1B5-8ED1-38E3-A5E096B524C2}" dt="2021-09-16T07:39:59.641" v="1159"/>
          <ac:spMkLst>
            <pc:docMk/>
            <pc:sldMk cId="245756229" sldId="2125"/>
            <ac:spMk id="12" creationId="{693DB0B0-1693-47A2-AD2D-20DEE070F0D9}"/>
          </ac:spMkLst>
        </pc:spChg>
        <pc:spChg chg="add mod">
          <ac:chgData name="Esther Huarayo Lalle" userId="S::esther.huarayo@fundacion-jala.org::eda63550-4000-4039-aaf9-09e03dd41dd0" providerId="AD" clId="Web-{C968D479-C1B5-8ED1-38E3-A5E096B524C2}" dt="2021-09-16T07:44:33.405" v="1221" actId="1076"/>
          <ac:spMkLst>
            <pc:docMk/>
            <pc:sldMk cId="245756229" sldId="2125"/>
            <ac:spMk id="19" creationId="{DA0EA937-2128-48D6-B125-7F99B802037F}"/>
          </ac:spMkLst>
        </pc:spChg>
        <pc:spChg chg="add mod">
          <ac:chgData name="Esther Huarayo Lalle" userId="S::esther.huarayo@fundacion-jala.org::eda63550-4000-4039-aaf9-09e03dd41dd0" providerId="AD" clId="Web-{C968D479-C1B5-8ED1-38E3-A5E096B524C2}" dt="2021-09-16T07:44:24.952" v="1220" actId="688"/>
          <ac:spMkLst>
            <pc:docMk/>
            <pc:sldMk cId="245756229" sldId="2125"/>
            <ac:spMk id="21" creationId="{323D0003-9E8D-45BE-96D4-17F1AC39C0CC}"/>
          </ac:spMkLst>
        </pc:spChg>
        <pc:spChg chg="add mod">
          <ac:chgData name="Esther Huarayo Lalle" userId="S::esther.huarayo@fundacion-jala.org::eda63550-4000-4039-aaf9-09e03dd41dd0" providerId="AD" clId="Web-{C968D479-C1B5-8ED1-38E3-A5E096B524C2}" dt="2021-09-16T07:44:45.202" v="1224" actId="1076"/>
          <ac:spMkLst>
            <pc:docMk/>
            <pc:sldMk cId="245756229" sldId="2125"/>
            <ac:spMk id="22" creationId="{9CFD8871-7452-435D-8A77-D02350746B9E}"/>
          </ac:spMkLst>
        </pc:spChg>
        <pc:spChg chg="mod">
          <ac:chgData name="Esther Huarayo Lalle" userId="S::esther.huarayo@fundacion-jala.org::eda63550-4000-4039-aaf9-09e03dd41dd0" providerId="AD" clId="Web-{C968D479-C1B5-8ED1-38E3-A5E096B524C2}" dt="2021-09-16T07:40:17.970" v="1170" actId="20577"/>
          <ac:spMkLst>
            <pc:docMk/>
            <pc:sldMk cId="245756229" sldId="2125"/>
            <ac:spMk id="25" creationId="{2B368B5D-31EB-4E3D-A84C-D757F8B7C755}"/>
          </ac:spMkLst>
        </pc:spChg>
        <pc:spChg chg="mod">
          <ac:chgData name="Esther Huarayo Lalle" userId="S::esther.huarayo@fundacion-jala.org::eda63550-4000-4039-aaf9-09e03dd41dd0" providerId="AD" clId="Web-{C968D479-C1B5-8ED1-38E3-A5E096B524C2}" dt="2021-09-16T07:43:54.121" v="1211" actId="1076"/>
          <ac:spMkLst>
            <pc:docMk/>
            <pc:sldMk cId="245756229" sldId="2125"/>
            <ac:spMk id="26" creationId="{65560CA1-D4C9-435A-82D7-5B291E47D0C8}"/>
          </ac:spMkLst>
        </pc:spChg>
        <pc:spChg chg="del">
          <ac:chgData name="Esther Huarayo Lalle" userId="S::esther.huarayo@fundacion-jala.org::eda63550-4000-4039-aaf9-09e03dd41dd0" providerId="AD" clId="Web-{C968D479-C1B5-8ED1-38E3-A5E096B524C2}" dt="2021-09-16T07:39:59.641" v="1157"/>
          <ac:spMkLst>
            <pc:docMk/>
            <pc:sldMk cId="245756229" sldId="2125"/>
            <ac:spMk id="44" creationId="{82149CD2-0F56-4D16-AEA5-B2464450335E}"/>
          </ac:spMkLst>
        </pc:spChg>
        <pc:spChg chg="mod">
          <ac:chgData name="Esther Huarayo Lalle" userId="S::esther.huarayo@fundacion-jala.org::eda63550-4000-4039-aaf9-09e03dd41dd0" providerId="AD" clId="Web-{C968D479-C1B5-8ED1-38E3-A5E096B524C2}" dt="2021-09-16T07:40:14.079" v="1166" actId="1076"/>
          <ac:spMkLst>
            <pc:docMk/>
            <pc:sldMk cId="245756229" sldId="2125"/>
            <ac:spMk id="45" creationId="{FD13556B-94F7-4E9F-BF1B-9BC355FE70FE}"/>
          </ac:spMkLst>
        </pc:spChg>
        <pc:spChg chg="mod">
          <ac:chgData name="Esther Huarayo Lalle" userId="S::esther.huarayo@fundacion-jala.org::eda63550-4000-4039-aaf9-09e03dd41dd0" providerId="AD" clId="Web-{C968D479-C1B5-8ED1-38E3-A5E096B524C2}" dt="2021-09-16T07:43:54.121" v="1212" actId="1076"/>
          <ac:spMkLst>
            <pc:docMk/>
            <pc:sldMk cId="245756229" sldId="2125"/>
            <ac:spMk id="46" creationId="{BD7E308C-7F18-4B84-9E18-00543CD1183F}"/>
          </ac:spMkLst>
        </pc:spChg>
        <pc:spChg chg="mod">
          <ac:chgData name="Esther Huarayo Lalle" userId="S::esther.huarayo@fundacion-jala.org::eda63550-4000-4039-aaf9-09e03dd41dd0" providerId="AD" clId="Web-{C968D479-C1B5-8ED1-38E3-A5E096B524C2}" dt="2021-09-16T07:40:14.079" v="1168" actId="1076"/>
          <ac:spMkLst>
            <pc:docMk/>
            <pc:sldMk cId="245756229" sldId="2125"/>
            <ac:spMk id="47" creationId="{147F446E-3B01-4D52-8A5A-22129F79F837}"/>
          </ac:spMkLst>
        </pc:spChg>
        <pc:spChg chg="mod">
          <ac:chgData name="Esther Huarayo Lalle" userId="S::esther.huarayo@fundacion-jala.org::eda63550-4000-4039-aaf9-09e03dd41dd0" providerId="AD" clId="Web-{C968D479-C1B5-8ED1-38E3-A5E096B524C2}" dt="2021-09-16T07:44:10.887" v="1217" actId="688"/>
          <ac:spMkLst>
            <pc:docMk/>
            <pc:sldMk cId="245756229" sldId="2125"/>
            <ac:spMk id="48" creationId="{83D93D8F-8324-44C3-91B9-CC67F2BE0279}"/>
          </ac:spMkLst>
        </pc:spChg>
        <pc:picChg chg="add mod">
          <ac:chgData name="Esther Huarayo Lalle" userId="S::esther.huarayo@fundacion-jala.org::eda63550-4000-4039-aaf9-09e03dd41dd0" providerId="AD" clId="Web-{C968D479-C1B5-8ED1-38E3-A5E096B524C2}" dt="2021-09-16T07:41:44.144" v="1185" actId="1076"/>
          <ac:picMkLst>
            <pc:docMk/>
            <pc:sldMk cId="245756229" sldId="2125"/>
            <ac:picMk id="3" creationId="{822205AD-3A56-4FFB-9EBE-4354867E1EC8}"/>
          </ac:picMkLst>
        </pc:picChg>
        <pc:picChg chg="add mod">
          <ac:chgData name="Esther Huarayo Lalle" userId="S::esther.huarayo@fundacion-jala.org::eda63550-4000-4039-aaf9-09e03dd41dd0" providerId="AD" clId="Web-{C968D479-C1B5-8ED1-38E3-A5E096B524C2}" dt="2021-09-16T07:43:54.137" v="1213" actId="1076"/>
          <ac:picMkLst>
            <pc:docMk/>
            <pc:sldMk cId="245756229" sldId="2125"/>
            <ac:picMk id="4" creationId="{30CF73CE-4B8B-47AA-BDF0-408DA06EAA56}"/>
          </ac:picMkLst>
        </pc:picChg>
        <pc:picChg chg="add del mod">
          <ac:chgData name="Esther Huarayo Lalle" userId="S::esther.huarayo@fundacion-jala.org::eda63550-4000-4039-aaf9-09e03dd41dd0" providerId="AD" clId="Web-{C968D479-C1B5-8ED1-38E3-A5E096B524C2}" dt="2021-09-16T07:42:48.067" v="1199"/>
          <ac:picMkLst>
            <pc:docMk/>
            <pc:sldMk cId="245756229" sldId="2125"/>
            <ac:picMk id="5" creationId="{18805438-4E41-4809-A359-3B93D7FAE4D8}"/>
          </ac:picMkLst>
        </pc:picChg>
        <pc:picChg chg="add mod">
          <ac:chgData name="Esther Huarayo Lalle" userId="S::esther.huarayo@fundacion-jala.org::eda63550-4000-4039-aaf9-09e03dd41dd0" providerId="AD" clId="Web-{C968D479-C1B5-8ED1-38E3-A5E096B524C2}" dt="2021-09-16T07:44:00.856" v="1214" actId="1076"/>
          <ac:picMkLst>
            <pc:docMk/>
            <pc:sldMk cId="245756229" sldId="2125"/>
            <ac:picMk id="6" creationId="{408AC60B-A5C7-468A-83DC-DA23DAABBB1B}"/>
          </ac:picMkLst>
        </pc:picChg>
        <pc:picChg chg="del mod">
          <ac:chgData name="Esther Huarayo Lalle" userId="S::esther.huarayo@fundacion-jala.org::eda63550-4000-4039-aaf9-09e03dd41dd0" providerId="AD" clId="Web-{C968D479-C1B5-8ED1-38E3-A5E096B524C2}" dt="2021-09-16T07:40:24.861" v="1174"/>
          <ac:picMkLst>
            <pc:docMk/>
            <pc:sldMk cId="245756229" sldId="2125"/>
            <ac:picMk id="40" creationId="{7E17B06E-2A69-4103-BCCB-8E389DC9445E}"/>
          </ac:picMkLst>
        </pc:picChg>
        <pc:picChg chg="del mod">
          <ac:chgData name="Esther Huarayo Lalle" userId="S::esther.huarayo@fundacion-jala.org::eda63550-4000-4039-aaf9-09e03dd41dd0" providerId="AD" clId="Web-{C968D479-C1B5-8ED1-38E3-A5E096B524C2}" dt="2021-09-16T07:40:25.704" v="1175"/>
          <ac:picMkLst>
            <pc:docMk/>
            <pc:sldMk cId="245756229" sldId="2125"/>
            <ac:picMk id="41" creationId="{528260D1-B929-4E85-842C-34A5B30B3D5B}"/>
          </ac:picMkLst>
        </pc:picChg>
        <pc:picChg chg="del">
          <ac:chgData name="Esther Huarayo Lalle" userId="S::esther.huarayo@fundacion-jala.org::eda63550-4000-4039-aaf9-09e03dd41dd0" providerId="AD" clId="Web-{C968D479-C1B5-8ED1-38E3-A5E096B524C2}" dt="2021-09-16T07:39:59.641" v="1158"/>
          <ac:picMkLst>
            <pc:docMk/>
            <pc:sldMk cId="245756229" sldId="2125"/>
            <ac:picMk id="42" creationId="{BD66F8CA-ED84-4697-A176-2115F1525F02}"/>
          </ac:picMkLst>
        </pc:picChg>
      </pc:sldChg>
      <pc:sldChg chg="add del replId">
        <pc:chgData name="Esther Huarayo Lalle" userId="S::esther.huarayo@fundacion-jala.org::eda63550-4000-4039-aaf9-09e03dd41dd0" providerId="AD" clId="Web-{C968D479-C1B5-8ED1-38E3-A5E096B524C2}" dt="2021-09-16T07:32:46.642" v="1095"/>
        <pc:sldMkLst>
          <pc:docMk/>
          <pc:sldMk cId="3276734995" sldId="2125"/>
        </pc:sldMkLst>
      </pc:sldChg>
      <pc:sldChg chg="addSp delSp modSp add replId">
        <pc:chgData name="Esther Huarayo Lalle" userId="S::esther.huarayo@fundacion-jala.org::eda63550-4000-4039-aaf9-09e03dd41dd0" providerId="AD" clId="Web-{C968D479-C1B5-8ED1-38E3-A5E096B524C2}" dt="2021-09-16T07:52:28.059" v="1258"/>
        <pc:sldMkLst>
          <pc:docMk/>
          <pc:sldMk cId="2265793654" sldId="2126"/>
        </pc:sldMkLst>
        <pc:spChg chg="add">
          <ac:chgData name="Esther Huarayo Lalle" userId="S::esther.huarayo@fundacion-jala.org::eda63550-4000-4039-aaf9-09e03dd41dd0" providerId="AD" clId="Web-{C968D479-C1B5-8ED1-38E3-A5E096B524C2}" dt="2021-09-16T07:52:28.059" v="1258"/>
          <ac:spMkLst>
            <pc:docMk/>
            <pc:sldMk cId="2265793654" sldId="2126"/>
            <ac:spMk id="7" creationId="{A16272B7-08A7-40D8-A74D-B60E516BB285}"/>
          </ac:spMkLst>
        </pc:spChg>
        <pc:spChg chg="mod">
          <ac:chgData name="Esther Huarayo Lalle" userId="S::esther.huarayo@fundacion-jala.org::eda63550-4000-4039-aaf9-09e03dd41dd0" providerId="AD" clId="Web-{C968D479-C1B5-8ED1-38E3-A5E096B524C2}" dt="2021-09-16T07:46:58.971" v="1246" actId="1076"/>
          <ac:spMkLst>
            <pc:docMk/>
            <pc:sldMk cId="2265793654" sldId="2126"/>
            <ac:spMk id="11" creationId="{E7A149C0-747E-4482-B4DE-2FB401D0155B}"/>
          </ac:spMkLst>
        </pc:spChg>
        <pc:spChg chg="del">
          <ac:chgData name="Esther Huarayo Lalle" userId="S::esther.huarayo@fundacion-jala.org::eda63550-4000-4039-aaf9-09e03dd41dd0" providerId="AD" clId="Web-{C968D479-C1B5-8ED1-38E3-A5E096B524C2}" dt="2021-09-16T07:46:21.814" v="1234"/>
          <ac:spMkLst>
            <pc:docMk/>
            <pc:sldMk cId="2265793654" sldId="2126"/>
            <ac:spMk id="19" creationId="{DA0EA937-2128-48D6-B125-7F99B802037F}"/>
          </ac:spMkLst>
        </pc:spChg>
        <pc:spChg chg="del">
          <ac:chgData name="Esther Huarayo Lalle" userId="S::esther.huarayo@fundacion-jala.org::eda63550-4000-4039-aaf9-09e03dd41dd0" providerId="AD" clId="Web-{C968D479-C1B5-8ED1-38E3-A5E096B524C2}" dt="2021-09-16T07:46:51.955" v="1245"/>
          <ac:spMkLst>
            <pc:docMk/>
            <pc:sldMk cId="2265793654" sldId="2126"/>
            <ac:spMk id="21" creationId="{323D0003-9E8D-45BE-96D4-17F1AC39C0CC}"/>
          </ac:spMkLst>
        </pc:spChg>
        <pc:spChg chg="del">
          <ac:chgData name="Esther Huarayo Lalle" userId="S::esther.huarayo@fundacion-jala.org::eda63550-4000-4039-aaf9-09e03dd41dd0" providerId="AD" clId="Web-{C968D479-C1B5-8ED1-38E3-A5E096B524C2}" dt="2021-09-16T07:46:21.814" v="1232"/>
          <ac:spMkLst>
            <pc:docMk/>
            <pc:sldMk cId="2265793654" sldId="2126"/>
            <ac:spMk id="22" creationId="{9CFD8871-7452-435D-8A77-D02350746B9E}"/>
          </ac:spMkLst>
        </pc:spChg>
        <pc:spChg chg="del">
          <ac:chgData name="Esther Huarayo Lalle" userId="S::esther.huarayo@fundacion-jala.org::eda63550-4000-4039-aaf9-09e03dd41dd0" providerId="AD" clId="Web-{C968D479-C1B5-8ED1-38E3-A5E096B524C2}" dt="2021-09-16T07:46:21.814" v="1240"/>
          <ac:spMkLst>
            <pc:docMk/>
            <pc:sldMk cId="2265793654" sldId="2126"/>
            <ac:spMk id="25" creationId="{2B368B5D-31EB-4E3D-A84C-D757F8B7C755}"/>
          </ac:spMkLst>
        </pc:spChg>
        <pc:spChg chg="del">
          <ac:chgData name="Esther Huarayo Lalle" userId="S::esther.huarayo@fundacion-jala.org::eda63550-4000-4039-aaf9-09e03dd41dd0" providerId="AD" clId="Web-{C968D479-C1B5-8ED1-38E3-A5E096B524C2}" dt="2021-09-16T07:46:21.814" v="1239"/>
          <ac:spMkLst>
            <pc:docMk/>
            <pc:sldMk cId="2265793654" sldId="2126"/>
            <ac:spMk id="26" creationId="{65560CA1-D4C9-435A-82D7-5B291E47D0C8}"/>
          </ac:spMkLst>
        </pc:spChg>
        <pc:spChg chg="del">
          <ac:chgData name="Esther Huarayo Lalle" userId="S::esther.huarayo@fundacion-jala.org::eda63550-4000-4039-aaf9-09e03dd41dd0" providerId="AD" clId="Web-{C968D479-C1B5-8ED1-38E3-A5E096B524C2}" dt="2021-09-16T07:46:21.814" v="1238"/>
          <ac:spMkLst>
            <pc:docMk/>
            <pc:sldMk cId="2265793654" sldId="2126"/>
            <ac:spMk id="45" creationId="{FD13556B-94F7-4E9F-BF1B-9BC355FE70FE}"/>
          </ac:spMkLst>
        </pc:spChg>
        <pc:spChg chg="del">
          <ac:chgData name="Esther Huarayo Lalle" userId="S::esther.huarayo@fundacion-jala.org::eda63550-4000-4039-aaf9-09e03dd41dd0" providerId="AD" clId="Web-{C968D479-C1B5-8ED1-38E3-A5E096B524C2}" dt="2021-09-16T07:46:21.814" v="1237"/>
          <ac:spMkLst>
            <pc:docMk/>
            <pc:sldMk cId="2265793654" sldId="2126"/>
            <ac:spMk id="46" creationId="{BD7E308C-7F18-4B84-9E18-00543CD1183F}"/>
          </ac:spMkLst>
        </pc:spChg>
        <pc:spChg chg="del">
          <ac:chgData name="Esther Huarayo Lalle" userId="S::esther.huarayo@fundacion-jala.org::eda63550-4000-4039-aaf9-09e03dd41dd0" providerId="AD" clId="Web-{C968D479-C1B5-8ED1-38E3-A5E096B524C2}" dt="2021-09-16T07:46:49.674" v="1244"/>
          <ac:spMkLst>
            <pc:docMk/>
            <pc:sldMk cId="2265793654" sldId="2126"/>
            <ac:spMk id="47" creationId="{147F446E-3B01-4D52-8A5A-22129F79F837}"/>
          </ac:spMkLst>
        </pc:spChg>
        <pc:spChg chg="mod">
          <ac:chgData name="Esther Huarayo Lalle" userId="S::esther.huarayo@fundacion-jala.org::eda63550-4000-4039-aaf9-09e03dd41dd0" providerId="AD" clId="Web-{C968D479-C1B5-8ED1-38E3-A5E096B524C2}" dt="2021-09-16T07:46:58.971" v="1247" actId="1076"/>
          <ac:spMkLst>
            <pc:docMk/>
            <pc:sldMk cId="2265793654" sldId="2126"/>
            <ac:spMk id="48" creationId="{83D93D8F-8324-44C3-91B9-CC67F2BE0279}"/>
          </ac:spMkLst>
        </pc:spChg>
        <pc:picChg chg="del">
          <ac:chgData name="Esther Huarayo Lalle" userId="S::esther.huarayo@fundacion-jala.org::eda63550-4000-4039-aaf9-09e03dd41dd0" providerId="AD" clId="Web-{C968D479-C1B5-8ED1-38E3-A5E096B524C2}" dt="2021-09-16T07:46:21.814" v="1236"/>
          <ac:picMkLst>
            <pc:docMk/>
            <pc:sldMk cId="2265793654" sldId="2126"/>
            <ac:picMk id="3" creationId="{822205AD-3A56-4FFB-9EBE-4354867E1EC8}"/>
          </ac:picMkLst>
        </pc:picChg>
        <pc:picChg chg="del">
          <ac:chgData name="Esther Huarayo Lalle" userId="S::esther.huarayo@fundacion-jala.org::eda63550-4000-4039-aaf9-09e03dd41dd0" providerId="AD" clId="Web-{C968D479-C1B5-8ED1-38E3-A5E096B524C2}" dt="2021-09-16T07:46:21.814" v="1235"/>
          <ac:picMkLst>
            <pc:docMk/>
            <pc:sldMk cId="2265793654" sldId="2126"/>
            <ac:picMk id="4" creationId="{30CF73CE-4B8B-47AA-BDF0-408DA06EAA56}"/>
          </ac:picMkLst>
        </pc:picChg>
        <pc:picChg chg="add mod">
          <ac:chgData name="Esther Huarayo Lalle" userId="S::esther.huarayo@fundacion-jala.org::eda63550-4000-4039-aaf9-09e03dd41dd0" providerId="AD" clId="Web-{C968D479-C1B5-8ED1-38E3-A5E096B524C2}" dt="2021-09-16T07:46:30.986" v="1243" actId="1076"/>
          <ac:picMkLst>
            <pc:docMk/>
            <pc:sldMk cId="2265793654" sldId="2126"/>
            <ac:picMk id="5" creationId="{33DAFECF-98EA-495A-B0F6-A174EC193CE2}"/>
          </ac:picMkLst>
        </pc:picChg>
        <pc:picChg chg="del">
          <ac:chgData name="Esther Huarayo Lalle" userId="S::esther.huarayo@fundacion-jala.org::eda63550-4000-4039-aaf9-09e03dd41dd0" providerId="AD" clId="Web-{C968D479-C1B5-8ED1-38E3-A5E096B524C2}" dt="2021-09-16T07:46:21.814" v="1233"/>
          <ac:picMkLst>
            <pc:docMk/>
            <pc:sldMk cId="2265793654" sldId="2126"/>
            <ac:picMk id="6" creationId="{408AC60B-A5C7-468A-83DC-DA23DAABBB1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BFC3F-C58A-4599-8169-34AF44C05E1D}"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4EA3742D-EC80-4938-AC31-04605FE2B731}">
      <dgm:prSet/>
      <dgm:spPr/>
      <dgm:t>
        <a:bodyPr/>
        <a:lstStyle/>
        <a:p>
          <a:r>
            <a:rPr lang="en-US" b="1">
              <a:solidFill>
                <a:schemeClr val="tx1">
                  <a:lumMod val="95000"/>
                  <a:lumOff val="5000"/>
                </a:schemeClr>
              </a:solidFill>
            </a:rPr>
            <a:t>Swagger,</a:t>
          </a:r>
          <a:r>
            <a:rPr lang="en-US">
              <a:solidFill>
                <a:schemeClr val="tx1">
                  <a:lumMod val="95000"/>
                  <a:lumOff val="5000"/>
                </a:schemeClr>
              </a:solidFill>
            </a:rPr>
            <a:t> is a framework (specification and implementation) to describe, produce, consume and visualize RESTful APIs.</a:t>
          </a:r>
        </a:p>
      </dgm:t>
    </dgm:pt>
    <dgm:pt modelId="{E745EE63-549B-4B0F-9F51-7927641FAB35}" type="parTrans" cxnId="{325ACC89-F2EB-4A49-B58D-FF218E375A0C}">
      <dgm:prSet/>
      <dgm:spPr/>
      <dgm:t>
        <a:bodyPr/>
        <a:lstStyle/>
        <a:p>
          <a:endParaRPr lang="en-US"/>
        </a:p>
      </dgm:t>
    </dgm:pt>
    <dgm:pt modelId="{4B0CD225-6741-44FA-8575-4E4461FBED8E}" type="sibTrans" cxnId="{325ACC89-F2EB-4A49-B58D-FF218E375A0C}">
      <dgm:prSet/>
      <dgm:spPr/>
      <dgm:t>
        <a:bodyPr/>
        <a:lstStyle/>
        <a:p>
          <a:endParaRPr lang="en-US"/>
        </a:p>
      </dgm:t>
    </dgm:pt>
    <dgm:pt modelId="{700F4308-5A52-4120-909E-4EF110F0F59D}">
      <dgm:prSet/>
      <dgm:spPr/>
      <dgm:t>
        <a:bodyPr/>
        <a:lstStyle/>
        <a:p>
          <a:r>
            <a:rPr lang="en-US" b="1">
              <a:solidFill>
                <a:schemeClr val="tx1">
                  <a:lumMod val="95000"/>
                  <a:lumOff val="5000"/>
                </a:schemeClr>
              </a:solidFill>
            </a:rPr>
            <a:t>OpenAPI Specification, </a:t>
          </a:r>
          <a:r>
            <a:rPr lang="en-US">
              <a:solidFill>
                <a:schemeClr val="tx1">
                  <a:lumMod val="95000"/>
                  <a:lumOff val="5000"/>
                </a:schemeClr>
              </a:solidFill>
            </a:rPr>
            <a:t>defines a standard interface for RESTful APIs.</a:t>
          </a:r>
        </a:p>
      </dgm:t>
    </dgm:pt>
    <dgm:pt modelId="{1DA9AA9E-78AD-48A5-A75E-B6025B47055B}" type="parTrans" cxnId="{65C526E3-F761-424B-BFCF-3AF6C2F2DEE4}">
      <dgm:prSet/>
      <dgm:spPr/>
      <dgm:t>
        <a:bodyPr/>
        <a:lstStyle/>
        <a:p>
          <a:endParaRPr lang="en-US"/>
        </a:p>
      </dgm:t>
    </dgm:pt>
    <dgm:pt modelId="{F7123531-A8B5-41D6-A554-E8FFA16B881B}" type="sibTrans" cxnId="{65C526E3-F761-424B-BFCF-3AF6C2F2DEE4}">
      <dgm:prSet/>
      <dgm:spPr/>
      <dgm:t>
        <a:bodyPr/>
        <a:lstStyle/>
        <a:p>
          <a:endParaRPr lang="en-US"/>
        </a:p>
      </dgm:t>
    </dgm:pt>
    <dgm:pt modelId="{DEA4B32C-9D33-4447-8FC8-A3CFEE69A7FE}">
      <dgm:prSet/>
      <dgm:spPr/>
      <dgm:t>
        <a:bodyPr/>
        <a:lstStyle/>
        <a:p>
          <a:r>
            <a:rPr lang="en-US">
              <a:solidFill>
                <a:schemeClr val="tx1">
                  <a:lumMod val="95000"/>
                  <a:lumOff val="5000"/>
                </a:schemeClr>
              </a:solidFill>
            </a:rPr>
            <a:t>Specification to formally standardize the way REST APIs are described.</a:t>
          </a:r>
        </a:p>
      </dgm:t>
    </dgm:pt>
    <dgm:pt modelId="{D148385F-B34D-443B-8B85-0B560B041CF7}" type="parTrans" cxnId="{AA83BB79-035E-482E-BF2D-2712B09C99C6}">
      <dgm:prSet/>
      <dgm:spPr/>
      <dgm:t>
        <a:bodyPr/>
        <a:lstStyle/>
        <a:p>
          <a:endParaRPr lang="en-US"/>
        </a:p>
      </dgm:t>
    </dgm:pt>
    <dgm:pt modelId="{76CF288E-5BDB-4C24-A368-688E8CF40408}" type="sibTrans" cxnId="{AA83BB79-035E-482E-BF2D-2712B09C99C6}">
      <dgm:prSet/>
      <dgm:spPr/>
      <dgm:t>
        <a:bodyPr/>
        <a:lstStyle/>
        <a:p>
          <a:endParaRPr lang="en-US"/>
        </a:p>
      </dgm:t>
    </dgm:pt>
    <dgm:pt modelId="{0F738EF8-DD54-4C42-918D-1918F0BA07FE}" type="pres">
      <dgm:prSet presAssocID="{958BFC3F-C58A-4599-8169-34AF44C05E1D}" presName="outerComposite" presStyleCnt="0">
        <dgm:presLayoutVars>
          <dgm:chMax val="5"/>
          <dgm:dir/>
          <dgm:resizeHandles val="exact"/>
        </dgm:presLayoutVars>
      </dgm:prSet>
      <dgm:spPr/>
    </dgm:pt>
    <dgm:pt modelId="{BEC6F1D2-C367-4686-BC31-66EA31667328}" type="pres">
      <dgm:prSet presAssocID="{958BFC3F-C58A-4599-8169-34AF44C05E1D}" presName="dummyMaxCanvas" presStyleCnt="0">
        <dgm:presLayoutVars/>
      </dgm:prSet>
      <dgm:spPr/>
    </dgm:pt>
    <dgm:pt modelId="{958855FF-7EBC-4920-BAA1-7F07534783F7}" type="pres">
      <dgm:prSet presAssocID="{958BFC3F-C58A-4599-8169-34AF44C05E1D}" presName="ThreeNodes_1" presStyleLbl="node1" presStyleIdx="0" presStyleCnt="3">
        <dgm:presLayoutVars>
          <dgm:bulletEnabled val="1"/>
        </dgm:presLayoutVars>
      </dgm:prSet>
      <dgm:spPr/>
    </dgm:pt>
    <dgm:pt modelId="{E926038B-7927-4639-904F-4BEA83CF4E68}" type="pres">
      <dgm:prSet presAssocID="{958BFC3F-C58A-4599-8169-34AF44C05E1D}" presName="ThreeNodes_2" presStyleLbl="node1" presStyleIdx="1" presStyleCnt="3">
        <dgm:presLayoutVars>
          <dgm:bulletEnabled val="1"/>
        </dgm:presLayoutVars>
      </dgm:prSet>
      <dgm:spPr/>
    </dgm:pt>
    <dgm:pt modelId="{FFFD37C8-861C-4BFB-8341-86DD68446398}" type="pres">
      <dgm:prSet presAssocID="{958BFC3F-C58A-4599-8169-34AF44C05E1D}" presName="ThreeNodes_3" presStyleLbl="node1" presStyleIdx="2" presStyleCnt="3">
        <dgm:presLayoutVars>
          <dgm:bulletEnabled val="1"/>
        </dgm:presLayoutVars>
      </dgm:prSet>
      <dgm:spPr/>
    </dgm:pt>
    <dgm:pt modelId="{7DA32906-CEBA-4639-91F8-A25E45A29CC1}" type="pres">
      <dgm:prSet presAssocID="{958BFC3F-C58A-4599-8169-34AF44C05E1D}" presName="ThreeConn_1-2" presStyleLbl="fgAccFollowNode1" presStyleIdx="0" presStyleCnt="2">
        <dgm:presLayoutVars>
          <dgm:bulletEnabled val="1"/>
        </dgm:presLayoutVars>
      </dgm:prSet>
      <dgm:spPr/>
    </dgm:pt>
    <dgm:pt modelId="{9B7B7FFF-E2C4-4F11-87AB-7EAEA2C14E6D}" type="pres">
      <dgm:prSet presAssocID="{958BFC3F-C58A-4599-8169-34AF44C05E1D}" presName="ThreeConn_2-3" presStyleLbl="fgAccFollowNode1" presStyleIdx="1" presStyleCnt="2">
        <dgm:presLayoutVars>
          <dgm:bulletEnabled val="1"/>
        </dgm:presLayoutVars>
      </dgm:prSet>
      <dgm:spPr/>
    </dgm:pt>
    <dgm:pt modelId="{8D45C8AE-B10F-473D-A56F-184196E12BF6}" type="pres">
      <dgm:prSet presAssocID="{958BFC3F-C58A-4599-8169-34AF44C05E1D}" presName="ThreeNodes_1_text" presStyleLbl="node1" presStyleIdx="2" presStyleCnt="3">
        <dgm:presLayoutVars>
          <dgm:bulletEnabled val="1"/>
        </dgm:presLayoutVars>
      </dgm:prSet>
      <dgm:spPr/>
    </dgm:pt>
    <dgm:pt modelId="{04D260AA-13FD-4B2B-8762-FF8C16887317}" type="pres">
      <dgm:prSet presAssocID="{958BFC3F-C58A-4599-8169-34AF44C05E1D}" presName="ThreeNodes_2_text" presStyleLbl="node1" presStyleIdx="2" presStyleCnt="3">
        <dgm:presLayoutVars>
          <dgm:bulletEnabled val="1"/>
        </dgm:presLayoutVars>
      </dgm:prSet>
      <dgm:spPr/>
    </dgm:pt>
    <dgm:pt modelId="{5E60DCE7-EBC8-4C7B-A93C-FB37D6D5DA22}" type="pres">
      <dgm:prSet presAssocID="{958BFC3F-C58A-4599-8169-34AF44C05E1D}" presName="ThreeNodes_3_text" presStyleLbl="node1" presStyleIdx="2" presStyleCnt="3">
        <dgm:presLayoutVars>
          <dgm:bulletEnabled val="1"/>
        </dgm:presLayoutVars>
      </dgm:prSet>
      <dgm:spPr/>
    </dgm:pt>
  </dgm:ptLst>
  <dgm:cxnLst>
    <dgm:cxn modelId="{11686808-00C8-4215-971C-383AB6752C2B}" type="presOf" srcId="{4EA3742D-EC80-4938-AC31-04605FE2B731}" destId="{8D45C8AE-B10F-473D-A56F-184196E12BF6}" srcOrd="1" destOrd="0" presId="urn:microsoft.com/office/officeart/2005/8/layout/vProcess5"/>
    <dgm:cxn modelId="{B4340E15-5EF0-4E7F-9D01-F7AEC0E9E29C}" type="presOf" srcId="{4EA3742D-EC80-4938-AC31-04605FE2B731}" destId="{958855FF-7EBC-4920-BAA1-7F07534783F7}" srcOrd="0" destOrd="0" presId="urn:microsoft.com/office/officeart/2005/8/layout/vProcess5"/>
    <dgm:cxn modelId="{FDDCFE16-B233-401E-B616-DD6C66C9CDBD}" type="presOf" srcId="{F7123531-A8B5-41D6-A554-E8FFA16B881B}" destId="{9B7B7FFF-E2C4-4F11-87AB-7EAEA2C14E6D}" srcOrd="0" destOrd="0" presId="urn:microsoft.com/office/officeart/2005/8/layout/vProcess5"/>
    <dgm:cxn modelId="{68CCF262-04C5-4555-9D8A-5B1B1D98D776}" type="presOf" srcId="{DEA4B32C-9D33-4447-8FC8-A3CFEE69A7FE}" destId="{5E60DCE7-EBC8-4C7B-A93C-FB37D6D5DA22}" srcOrd="1" destOrd="0" presId="urn:microsoft.com/office/officeart/2005/8/layout/vProcess5"/>
    <dgm:cxn modelId="{9354D66B-D622-4365-821D-AF9A4A7917C5}" type="presOf" srcId="{700F4308-5A52-4120-909E-4EF110F0F59D}" destId="{E926038B-7927-4639-904F-4BEA83CF4E68}" srcOrd="0" destOrd="0" presId="urn:microsoft.com/office/officeart/2005/8/layout/vProcess5"/>
    <dgm:cxn modelId="{1B451A55-C5BF-4CCA-A835-B332D40BE9EC}" type="presOf" srcId="{958BFC3F-C58A-4599-8169-34AF44C05E1D}" destId="{0F738EF8-DD54-4C42-918D-1918F0BA07FE}" srcOrd="0" destOrd="0" presId="urn:microsoft.com/office/officeart/2005/8/layout/vProcess5"/>
    <dgm:cxn modelId="{AA83BB79-035E-482E-BF2D-2712B09C99C6}" srcId="{958BFC3F-C58A-4599-8169-34AF44C05E1D}" destId="{DEA4B32C-9D33-4447-8FC8-A3CFEE69A7FE}" srcOrd="2" destOrd="0" parTransId="{D148385F-B34D-443B-8B85-0B560B041CF7}" sibTransId="{76CF288E-5BDB-4C24-A368-688E8CF40408}"/>
    <dgm:cxn modelId="{325ACC89-F2EB-4A49-B58D-FF218E375A0C}" srcId="{958BFC3F-C58A-4599-8169-34AF44C05E1D}" destId="{4EA3742D-EC80-4938-AC31-04605FE2B731}" srcOrd="0" destOrd="0" parTransId="{E745EE63-549B-4B0F-9F51-7927641FAB35}" sibTransId="{4B0CD225-6741-44FA-8575-4E4461FBED8E}"/>
    <dgm:cxn modelId="{B5B443A8-4884-486D-887D-99F9BEBAB1E2}" type="presOf" srcId="{DEA4B32C-9D33-4447-8FC8-A3CFEE69A7FE}" destId="{FFFD37C8-861C-4BFB-8341-86DD68446398}" srcOrd="0" destOrd="0" presId="urn:microsoft.com/office/officeart/2005/8/layout/vProcess5"/>
    <dgm:cxn modelId="{E38C9BCA-13A4-40D3-B6E3-02C955CB730A}" type="presOf" srcId="{4B0CD225-6741-44FA-8575-4E4461FBED8E}" destId="{7DA32906-CEBA-4639-91F8-A25E45A29CC1}" srcOrd="0" destOrd="0" presId="urn:microsoft.com/office/officeart/2005/8/layout/vProcess5"/>
    <dgm:cxn modelId="{5DA22CCC-3944-4A4B-B713-F2AD315C46F4}" type="presOf" srcId="{700F4308-5A52-4120-909E-4EF110F0F59D}" destId="{04D260AA-13FD-4B2B-8762-FF8C16887317}" srcOrd="1" destOrd="0" presId="urn:microsoft.com/office/officeart/2005/8/layout/vProcess5"/>
    <dgm:cxn modelId="{65C526E3-F761-424B-BFCF-3AF6C2F2DEE4}" srcId="{958BFC3F-C58A-4599-8169-34AF44C05E1D}" destId="{700F4308-5A52-4120-909E-4EF110F0F59D}" srcOrd="1" destOrd="0" parTransId="{1DA9AA9E-78AD-48A5-A75E-B6025B47055B}" sibTransId="{F7123531-A8B5-41D6-A554-E8FFA16B881B}"/>
    <dgm:cxn modelId="{8D8806C0-3940-4DB8-8B19-C6D288D18444}" type="presParOf" srcId="{0F738EF8-DD54-4C42-918D-1918F0BA07FE}" destId="{BEC6F1D2-C367-4686-BC31-66EA31667328}" srcOrd="0" destOrd="0" presId="urn:microsoft.com/office/officeart/2005/8/layout/vProcess5"/>
    <dgm:cxn modelId="{378C28D3-DABD-4660-8614-15AE0A6886F3}" type="presParOf" srcId="{0F738EF8-DD54-4C42-918D-1918F0BA07FE}" destId="{958855FF-7EBC-4920-BAA1-7F07534783F7}" srcOrd="1" destOrd="0" presId="urn:microsoft.com/office/officeart/2005/8/layout/vProcess5"/>
    <dgm:cxn modelId="{27C6FED0-EDDF-4E94-9EFF-6B868830C1DA}" type="presParOf" srcId="{0F738EF8-DD54-4C42-918D-1918F0BA07FE}" destId="{E926038B-7927-4639-904F-4BEA83CF4E68}" srcOrd="2" destOrd="0" presId="urn:microsoft.com/office/officeart/2005/8/layout/vProcess5"/>
    <dgm:cxn modelId="{A7D9563E-C508-49DA-B4C1-4CD54EAE3878}" type="presParOf" srcId="{0F738EF8-DD54-4C42-918D-1918F0BA07FE}" destId="{FFFD37C8-861C-4BFB-8341-86DD68446398}" srcOrd="3" destOrd="0" presId="urn:microsoft.com/office/officeart/2005/8/layout/vProcess5"/>
    <dgm:cxn modelId="{23372123-42FA-4CCA-B722-F9DB6F4D9FE5}" type="presParOf" srcId="{0F738EF8-DD54-4C42-918D-1918F0BA07FE}" destId="{7DA32906-CEBA-4639-91F8-A25E45A29CC1}" srcOrd="4" destOrd="0" presId="urn:microsoft.com/office/officeart/2005/8/layout/vProcess5"/>
    <dgm:cxn modelId="{7CE08C45-6FC5-4C02-B919-5F30EE8A5B70}" type="presParOf" srcId="{0F738EF8-DD54-4C42-918D-1918F0BA07FE}" destId="{9B7B7FFF-E2C4-4F11-87AB-7EAEA2C14E6D}" srcOrd="5" destOrd="0" presId="urn:microsoft.com/office/officeart/2005/8/layout/vProcess5"/>
    <dgm:cxn modelId="{2A4236AF-A593-42C0-89C8-4FE3408BBCD1}" type="presParOf" srcId="{0F738EF8-DD54-4C42-918D-1918F0BA07FE}" destId="{8D45C8AE-B10F-473D-A56F-184196E12BF6}" srcOrd="6" destOrd="0" presId="urn:microsoft.com/office/officeart/2005/8/layout/vProcess5"/>
    <dgm:cxn modelId="{5F11B03F-D18D-4DAF-9192-85F8F28D8B21}" type="presParOf" srcId="{0F738EF8-DD54-4C42-918D-1918F0BA07FE}" destId="{04D260AA-13FD-4B2B-8762-FF8C16887317}" srcOrd="7" destOrd="0" presId="urn:microsoft.com/office/officeart/2005/8/layout/vProcess5"/>
    <dgm:cxn modelId="{43D1B748-A4B6-41C5-84A2-0C9684FD2C27}" type="presParOf" srcId="{0F738EF8-DD54-4C42-918D-1918F0BA07FE}" destId="{5E60DCE7-EBC8-4C7B-A93C-FB37D6D5DA2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855FF-7EBC-4920-BAA1-7F07534783F7}">
      <dsp:nvSpPr>
        <dsp:cNvPr id="0" name=""/>
        <dsp:cNvSpPr/>
      </dsp:nvSpPr>
      <dsp:spPr>
        <a:xfrm>
          <a:off x="0" y="0"/>
          <a:ext cx="10503337" cy="237770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kern="1200">
              <a:solidFill>
                <a:schemeClr val="tx1">
                  <a:lumMod val="95000"/>
                  <a:lumOff val="5000"/>
                </a:schemeClr>
              </a:solidFill>
            </a:rPr>
            <a:t>Swagger,</a:t>
          </a:r>
          <a:r>
            <a:rPr lang="en-US" sz="3500" kern="1200">
              <a:solidFill>
                <a:schemeClr val="tx1">
                  <a:lumMod val="95000"/>
                  <a:lumOff val="5000"/>
                </a:schemeClr>
              </a:solidFill>
            </a:rPr>
            <a:t> is a framework (specification and implementation) to describe, produce, consume and visualize RESTful APIs.</a:t>
          </a:r>
        </a:p>
      </dsp:txBody>
      <dsp:txXfrm>
        <a:off x="69641" y="69641"/>
        <a:ext cx="7937609" cy="2238421"/>
      </dsp:txXfrm>
    </dsp:sp>
    <dsp:sp modelId="{E926038B-7927-4639-904F-4BEA83CF4E68}">
      <dsp:nvSpPr>
        <dsp:cNvPr id="0" name=""/>
        <dsp:cNvSpPr/>
      </dsp:nvSpPr>
      <dsp:spPr>
        <a:xfrm>
          <a:off x="926765" y="2773987"/>
          <a:ext cx="10503337" cy="237770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kern="1200">
              <a:solidFill>
                <a:schemeClr val="tx1">
                  <a:lumMod val="95000"/>
                  <a:lumOff val="5000"/>
                </a:schemeClr>
              </a:solidFill>
            </a:rPr>
            <a:t>OpenAPI Specification, </a:t>
          </a:r>
          <a:r>
            <a:rPr lang="en-US" sz="3500" kern="1200">
              <a:solidFill>
                <a:schemeClr val="tx1">
                  <a:lumMod val="95000"/>
                  <a:lumOff val="5000"/>
                </a:schemeClr>
              </a:solidFill>
            </a:rPr>
            <a:t>defines a standard interface for RESTful APIs.</a:t>
          </a:r>
        </a:p>
      </dsp:txBody>
      <dsp:txXfrm>
        <a:off x="996406" y="2843628"/>
        <a:ext cx="7891783" cy="2238421"/>
      </dsp:txXfrm>
    </dsp:sp>
    <dsp:sp modelId="{FFFD37C8-861C-4BFB-8341-86DD68446398}">
      <dsp:nvSpPr>
        <dsp:cNvPr id="0" name=""/>
        <dsp:cNvSpPr/>
      </dsp:nvSpPr>
      <dsp:spPr>
        <a:xfrm>
          <a:off x="1853530" y="5547974"/>
          <a:ext cx="10503337" cy="237770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solidFill>
                <a:schemeClr val="tx1">
                  <a:lumMod val="95000"/>
                  <a:lumOff val="5000"/>
                </a:schemeClr>
              </a:solidFill>
            </a:rPr>
            <a:t>Specification to formally standardize the way REST APIs are described.</a:t>
          </a:r>
        </a:p>
      </dsp:txBody>
      <dsp:txXfrm>
        <a:off x="1923171" y="5617615"/>
        <a:ext cx="7891783" cy="2238421"/>
      </dsp:txXfrm>
    </dsp:sp>
    <dsp:sp modelId="{7DA32906-CEBA-4639-91F8-A25E45A29CC1}">
      <dsp:nvSpPr>
        <dsp:cNvPr id="0" name=""/>
        <dsp:cNvSpPr/>
      </dsp:nvSpPr>
      <dsp:spPr>
        <a:xfrm>
          <a:off x="8957830" y="1803091"/>
          <a:ext cx="1545507" cy="1545507"/>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305569" y="1803091"/>
        <a:ext cx="850029" cy="1162994"/>
      </dsp:txXfrm>
    </dsp:sp>
    <dsp:sp modelId="{9B7B7FFF-E2C4-4F11-87AB-7EAEA2C14E6D}">
      <dsp:nvSpPr>
        <dsp:cNvPr id="0" name=""/>
        <dsp:cNvSpPr/>
      </dsp:nvSpPr>
      <dsp:spPr>
        <a:xfrm>
          <a:off x="9884595" y="4561227"/>
          <a:ext cx="1545507" cy="1545507"/>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232334" y="4561227"/>
        <a:ext cx="850029" cy="116299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9/16/2021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89425" y="-11796713"/>
            <a:ext cx="2215356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0804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89425" y="-11796713"/>
            <a:ext cx="2215356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4268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89425" y="-11796713"/>
            <a:ext cx="2215356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1660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89425" y="-11796713"/>
            <a:ext cx="2215356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23435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89425" y="-11796713"/>
            <a:ext cx="2215356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5718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89425" y="-11796713"/>
            <a:ext cx="2215356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9719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89425" y="-11796713"/>
            <a:ext cx="2215356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0920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89425" y="-11796713"/>
            <a:ext cx="2215356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80220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736512"/>
      </p:ext>
    </p:extLst>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462160" y="487683"/>
            <a:ext cx="23443173" cy="12755877"/>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219382" y="1764752"/>
            <a:ext cx="19928729" cy="5852160"/>
          </a:xfrm>
        </p:spPr>
        <p:txBody>
          <a:bodyPr anchor="b">
            <a:normAutofit/>
          </a:bodyPr>
          <a:lstStyle>
            <a:lvl1pPr algn="ctr">
              <a:lnSpc>
                <a:spcPct val="85000"/>
              </a:lnSpc>
              <a:defRPr sz="341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3418172" y="7739269"/>
            <a:ext cx="17531153" cy="2776331"/>
          </a:xfrm>
        </p:spPr>
        <p:txBody>
          <a:bodyPr>
            <a:normAutofit/>
          </a:bodyPr>
          <a:lstStyle>
            <a:lvl1pPr marL="0" indent="0" algn="ctr">
              <a:buNone/>
              <a:defRPr sz="10400">
                <a:solidFill>
                  <a:srgbClr val="FFFFFF"/>
                </a:solidFill>
              </a:defRPr>
            </a:lvl1pPr>
            <a:lvl2pPr marL="2166951" indent="0" algn="ctr">
              <a:buNone/>
              <a:defRPr sz="10400"/>
            </a:lvl2pPr>
            <a:lvl3pPr marL="4333903" indent="0" algn="ctr">
              <a:buNone/>
              <a:defRPr sz="10400"/>
            </a:lvl3pPr>
            <a:lvl4pPr marL="6500854" indent="0" algn="ctr">
              <a:buNone/>
              <a:defRPr sz="9500"/>
            </a:lvl4pPr>
            <a:lvl5pPr marL="8667809" indent="0" algn="ctr">
              <a:buNone/>
              <a:defRPr sz="9500"/>
            </a:lvl5pPr>
            <a:lvl6pPr marL="10834760" indent="0" algn="ctr">
              <a:buNone/>
              <a:defRPr sz="9500"/>
            </a:lvl6pPr>
            <a:lvl7pPr marL="13001711" indent="0" algn="ctr">
              <a:buNone/>
              <a:defRPr sz="9500"/>
            </a:lvl7pPr>
            <a:lvl8pPr marL="15168663" indent="0" algn="ctr">
              <a:buNone/>
              <a:defRPr sz="9500"/>
            </a:lvl8pPr>
            <a:lvl9pPr marL="17335614" indent="0" algn="ctr">
              <a:buNone/>
              <a:defRPr sz="95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9/16/2021</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a:p>
        </p:txBody>
      </p:sp>
      <p:cxnSp>
        <p:nvCxnSpPr>
          <p:cNvPr id="8" name="Straight Connector 7"/>
          <p:cNvCxnSpPr/>
          <p:nvPr/>
        </p:nvCxnSpPr>
        <p:spPr>
          <a:xfrm>
            <a:off x="3956291" y="7467600"/>
            <a:ext cx="1645491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92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46403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12272" y="2347149"/>
            <a:ext cx="19928729" cy="5852160"/>
          </a:xfrm>
        </p:spPr>
        <p:txBody>
          <a:bodyPr anchor="b">
            <a:noAutofit/>
          </a:bodyPr>
          <a:lstStyle>
            <a:lvl1pPr algn="ctr">
              <a:lnSpc>
                <a:spcPct val="85000"/>
              </a:lnSpc>
              <a:defRPr sz="34100" b="0" cap="all" baseline="0"/>
            </a:lvl1pPr>
          </a:lstStyle>
          <a:p>
            <a:r>
              <a:rPr lang="en-US"/>
              <a:t>Click to edit Master title style</a:t>
            </a:r>
          </a:p>
        </p:txBody>
      </p:sp>
      <p:sp>
        <p:nvSpPr>
          <p:cNvPr id="3" name="Text Placeholder 2"/>
          <p:cNvSpPr>
            <a:spLocks noGrp="1"/>
          </p:cNvSpPr>
          <p:nvPr>
            <p:ph type="body" idx="1"/>
          </p:nvPr>
        </p:nvSpPr>
        <p:spPr>
          <a:xfrm>
            <a:off x="3418965" y="8309042"/>
            <a:ext cx="17533625" cy="2727613"/>
          </a:xfrm>
        </p:spPr>
        <p:txBody>
          <a:bodyPr anchor="t">
            <a:normAutofit/>
          </a:bodyPr>
          <a:lstStyle>
            <a:lvl1pPr marL="0" indent="0" algn="ctr">
              <a:buNone/>
              <a:defRPr sz="10400">
                <a:solidFill>
                  <a:schemeClr val="accent1"/>
                </a:solidFill>
              </a:defRPr>
            </a:lvl1pPr>
            <a:lvl2pPr marL="2166951" indent="0">
              <a:buNone/>
              <a:defRPr sz="8500">
                <a:solidFill>
                  <a:schemeClr val="tx1">
                    <a:tint val="75000"/>
                  </a:schemeClr>
                </a:solidFill>
              </a:defRPr>
            </a:lvl2pPr>
            <a:lvl3pPr marL="4333903" indent="0">
              <a:buNone/>
              <a:defRPr sz="7600">
                <a:solidFill>
                  <a:schemeClr val="tx1">
                    <a:tint val="75000"/>
                  </a:schemeClr>
                </a:solidFill>
              </a:defRPr>
            </a:lvl3pPr>
            <a:lvl4pPr marL="6500854" indent="0">
              <a:buNone/>
              <a:defRPr sz="6600">
                <a:solidFill>
                  <a:schemeClr val="tx1">
                    <a:tint val="75000"/>
                  </a:schemeClr>
                </a:solidFill>
              </a:defRPr>
            </a:lvl4pPr>
            <a:lvl5pPr marL="8667809" indent="0">
              <a:buNone/>
              <a:defRPr sz="6600">
                <a:solidFill>
                  <a:schemeClr val="tx1">
                    <a:tint val="75000"/>
                  </a:schemeClr>
                </a:solidFill>
              </a:defRPr>
            </a:lvl5pPr>
            <a:lvl6pPr marL="10834760" indent="0">
              <a:buNone/>
              <a:defRPr sz="6600">
                <a:solidFill>
                  <a:schemeClr val="tx1">
                    <a:tint val="75000"/>
                  </a:schemeClr>
                </a:solidFill>
              </a:defRPr>
            </a:lvl6pPr>
            <a:lvl7pPr marL="13001711" indent="0">
              <a:buNone/>
              <a:defRPr sz="6600">
                <a:solidFill>
                  <a:schemeClr val="tx1">
                    <a:tint val="75000"/>
                  </a:schemeClr>
                </a:solidFill>
              </a:defRPr>
            </a:lvl7pPr>
            <a:lvl8pPr marL="15168663" indent="0">
              <a:buNone/>
              <a:defRPr sz="6600">
                <a:solidFill>
                  <a:schemeClr val="tx1">
                    <a:tint val="75000"/>
                  </a:schemeClr>
                </a:solidFill>
              </a:defRPr>
            </a:lvl8pPr>
            <a:lvl9pPr marL="17335614"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a:off x="3961370" y="8040816"/>
            <a:ext cx="164549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75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5404" y="4114797"/>
            <a:ext cx="9507284" cy="8046720"/>
          </a:xfrm>
        </p:spPr>
        <p:txBody>
          <a:bodyPr/>
          <a:lstStyle>
            <a:lvl1pPr>
              <a:defRPr sz="10400"/>
            </a:lvl1pPr>
            <a:lvl2pPr>
              <a:defRPr sz="9500"/>
            </a:lvl2pPr>
            <a:lvl3pPr>
              <a:defRPr sz="85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531959" y="4114800"/>
            <a:ext cx="9507284" cy="8046720"/>
          </a:xfrm>
        </p:spPr>
        <p:txBody>
          <a:bodyPr/>
          <a:lstStyle>
            <a:lvl1pPr>
              <a:defRPr sz="10400"/>
            </a:lvl1pPr>
            <a:lvl2pPr>
              <a:defRPr sz="9500"/>
            </a:lvl2pPr>
            <a:lvl3pPr>
              <a:defRPr sz="85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61607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285404" y="4003021"/>
            <a:ext cx="9507284" cy="1554480"/>
          </a:xfrm>
        </p:spPr>
        <p:txBody>
          <a:bodyPr anchor="ctr"/>
          <a:lstStyle>
            <a:lvl1pPr marL="0" indent="0">
              <a:spcBef>
                <a:spcPts val="0"/>
              </a:spcBef>
              <a:buNone/>
              <a:defRPr sz="11400" b="1"/>
            </a:lvl1pPr>
            <a:lvl2pPr marL="2166951" indent="0">
              <a:buNone/>
              <a:defRPr sz="9500" b="1"/>
            </a:lvl2pPr>
            <a:lvl3pPr marL="4333903" indent="0">
              <a:buNone/>
              <a:defRPr sz="8500" b="1"/>
            </a:lvl3pPr>
            <a:lvl4pPr marL="6500854" indent="0">
              <a:buNone/>
              <a:defRPr sz="7600" b="1"/>
            </a:lvl4pPr>
            <a:lvl5pPr marL="8667809" indent="0">
              <a:buNone/>
              <a:defRPr sz="7600" b="1"/>
            </a:lvl5pPr>
            <a:lvl6pPr marL="10834760" indent="0">
              <a:buNone/>
              <a:defRPr sz="7600" b="1"/>
            </a:lvl6pPr>
            <a:lvl7pPr marL="13001711" indent="0">
              <a:buNone/>
              <a:defRPr sz="7600" b="1"/>
            </a:lvl7pPr>
            <a:lvl8pPr marL="15168663" indent="0">
              <a:buNone/>
              <a:defRPr sz="7600" b="1"/>
            </a:lvl8pPr>
            <a:lvl9pPr marL="17335614" indent="0">
              <a:buNone/>
              <a:defRPr sz="7600" b="1"/>
            </a:lvl9pPr>
          </a:lstStyle>
          <a:p>
            <a:pPr lvl="0"/>
            <a:r>
              <a:rPr lang="en-US"/>
              <a:t>Click to edit Master text styles</a:t>
            </a:r>
          </a:p>
        </p:txBody>
      </p:sp>
      <p:sp>
        <p:nvSpPr>
          <p:cNvPr id="4" name="Content Placeholder 3"/>
          <p:cNvSpPr>
            <a:spLocks noGrp="1"/>
          </p:cNvSpPr>
          <p:nvPr>
            <p:ph sz="half" idx="2"/>
          </p:nvPr>
        </p:nvSpPr>
        <p:spPr>
          <a:xfrm>
            <a:off x="2285404" y="5442965"/>
            <a:ext cx="9507284" cy="6766560"/>
          </a:xfrm>
        </p:spPr>
        <p:txBody>
          <a:bodyPr/>
          <a:lstStyle>
            <a:lvl1pPr>
              <a:defRPr sz="10400"/>
            </a:lvl1pPr>
            <a:lvl2pPr>
              <a:defRPr sz="9500"/>
            </a:lvl2pPr>
            <a:lvl3pPr>
              <a:defRPr sz="85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535081" y="3998064"/>
            <a:ext cx="9507284" cy="1554480"/>
          </a:xfrm>
        </p:spPr>
        <p:txBody>
          <a:bodyPr anchor="ctr"/>
          <a:lstStyle>
            <a:lvl1pPr marL="0" indent="0">
              <a:spcBef>
                <a:spcPts val="0"/>
              </a:spcBef>
              <a:buNone/>
              <a:defRPr sz="11400" b="1"/>
            </a:lvl1pPr>
            <a:lvl2pPr marL="2166951" indent="0">
              <a:buNone/>
              <a:defRPr sz="9500" b="1"/>
            </a:lvl2pPr>
            <a:lvl3pPr marL="4333903" indent="0">
              <a:buNone/>
              <a:defRPr sz="8500" b="1"/>
            </a:lvl3pPr>
            <a:lvl4pPr marL="6500854" indent="0">
              <a:buNone/>
              <a:defRPr sz="7600" b="1"/>
            </a:lvl4pPr>
            <a:lvl5pPr marL="8667809" indent="0">
              <a:buNone/>
              <a:defRPr sz="7600" b="1"/>
            </a:lvl5pPr>
            <a:lvl6pPr marL="10834760" indent="0">
              <a:buNone/>
              <a:defRPr sz="7600" b="1"/>
            </a:lvl6pPr>
            <a:lvl7pPr marL="13001711" indent="0">
              <a:buNone/>
              <a:defRPr sz="7600" b="1"/>
            </a:lvl7pPr>
            <a:lvl8pPr marL="15168663" indent="0">
              <a:buNone/>
              <a:defRPr sz="7600" b="1"/>
            </a:lvl8pPr>
            <a:lvl9pPr marL="17335614" indent="0">
              <a:buNone/>
              <a:defRPr sz="7600" b="1"/>
            </a:lvl9pPr>
          </a:lstStyle>
          <a:p>
            <a:pPr lvl="0"/>
            <a:r>
              <a:rPr lang="en-US"/>
              <a:t>Click to edit Master text styles</a:t>
            </a:r>
          </a:p>
        </p:txBody>
      </p:sp>
      <p:sp>
        <p:nvSpPr>
          <p:cNvPr id="6" name="Content Placeholder 5"/>
          <p:cNvSpPr>
            <a:spLocks noGrp="1"/>
          </p:cNvSpPr>
          <p:nvPr>
            <p:ph sz="quarter" idx="4"/>
          </p:nvPr>
        </p:nvSpPr>
        <p:spPr>
          <a:xfrm>
            <a:off x="12535081" y="5438645"/>
            <a:ext cx="9507284" cy="6766560"/>
          </a:xfrm>
        </p:spPr>
        <p:txBody>
          <a:bodyPr/>
          <a:lstStyle>
            <a:lvl1pPr>
              <a:defRPr sz="10400"/>
            </a:lvl1pPr>
            <a:lvl2pPr>
              <a:defRPr sz="9500"/>
            </a:lvl2pPr>
            <a:lvl3pPr>
              <a:defRPr sz="85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9/16/2021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19723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9/16/2021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6564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9/16/2021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53964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5405" y="2194560"/>
            <a:ext cx="7861792" cy="3474720"/>
          </a:xfrm>
        </p:spPr>
        <p:txBody>
          <a:bodyPr anchor="b">
            <a:noAutofit/>
          </a:bodyPr>
          <a:lstStyle>
            <a:lvl1pPr>
              <a:lnSpc>
                <a:spcPct val="90000"/>
              </a:lnSpc>
              <a:defRPr sz="19000" b="0"/>
            </a:lvl1pPr>
          </a:lstStyle>
          <a:p>
            <a:r>
              <a:rPr lang="en-US"/>
              <a:t>Click to edit Master title style</a:t>
            </a:r>
          </a:p>
        </p:txBody>
      </p:sp>
      <p:sp>
        <p:nvSpPr>
          <p:cNvPr id="3" name="Content Placeholder 2"/>
          <p:cNvSpPr>
            <a:spLocks noGrp="1"/>
          </p:cNvSpPr>
          <p:nvPr>
            <p:ph idx="1"/>
          </p:nvPr>
        </p:nvSpPr>
        <p:spPr>
          <a:xfrm>
            <a:off x="11701270" y="2194560"/>
            <a:ext cx="10421445" cy="9326880"/>
          </a:xfrm>
        </p:spPr>
        <p:txBody>
          <a:bodyPr/>
          <a:lstStyle>
            <a:lvl1pPr>
              <a:defRPr sz="15200"/>
            </a:lvl1pPr>
            <a:lvl2pPr>
              <a:defRPr sz="13300"/>
            </a:lvl2pPr>
            <a:lvl3pPr>
              <a:defRPr sz="114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5405" y="5669280"/>
            <a:ext cx="7861792" cy="6035040"/>
          </a:xfrm>
        </p:spPr>
        <p:txBody>
          <a:bodyPr>
            <a:normAutofit/>
          </a:bodyPr>
          <a:lstStyle>
            <a:lvl1pPr marL="0" indent="0">
              <a:lnSpc>
                <a:spcPct val="100000"/>
              </a:lnSpc>
              <a:spcBef>
                <a:spcPts val="4740"/>
              </a:spcBef>
              <a:buNone/>
              <a:defRPr sz="8100"/>
            </a:lvl1pPr>
            <a:lvl2pPr marL="2166951" indent="0">
              <a:buNone/>
              <a:defRPr sz="5700"/>
            </a:lvl2pPr>
            <a:lvl3pPr marL="4333903" indent="0">
              <a:buNone/>
              <a:defRPr sz="4700"/>
            </a:lvl3pPr>
            <a:lvl4pPr marL="6500854" indent="0">
              <a:buNone/>
              <a:defRPr sz="4300"/>
            </a:lvl4pPr>
            <a:lvl5pPr marL="8667809" indent="0">
              <a:buNone/>
              <a:defRPr sz="4300"/>
            </a:lvl5pPr>
            <a:lvl6pPr marL="10834760" indent="0">
              <a:buNone/>
              <a:defRPr sz="4300"/>
            </a:lvl6pPr>
            <a:lvl7pPr marL="13001711" indent="0">
              <a:buNone/>
              <a:defRPr sz="4300"/>
            </a:lvl7pPr>
            <a:lvl8pPr marL="15168663" indent="0">
              <a:buNone/>
              <a:defRPr sz="4300"/>
            </a:lvl8pPr>
            <a:lvl9pPr marL="173356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91064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5405" y="2194560"/>
            <a:ext cx="7861792" cy="3474720"/>
          </a:xfrm>
        </p:spPr>
        <p:txBody>
          <a:bodyPr anchor="b">
            <a:noAutofit/>
          </a:bodyPr>
          <a:lstStyle>
            <a:lvl1pPr>
              <a:lnSpc>
                <a:spcPct val="90000"/>
              </a:lnSpc>
              <a:defRPr sz="19000" b="0"/>
            </a:lvl1pPr>
          </a:lstStyle>
          <a:p>
            <a:r>
              <a:rPr lang="en-US"/>
              <a:t>Click to edit Master title style</a:t>
            </a:r>
          </a:p>
        </p:txBody>
      </p:sp>
      <p:sp>
        <p:nvSpPr>
          <p:cNvPr id="3" name="Picture Placeholder 2"/>
          <p:cNvSpPr>
            <a:spLocks noGrp="1" noChangeAspect="1"/>
          </p:cNvSpPr>
          <p:nvPr>
            <p:ph type="pic" idx="1"/>
          </p:nvPr>
        </p:nvSpPr>
        <p:spPr>
          <a:xfrm>
            <a:off x="10823677" y="2139693"/>
            <a:ext cx="12194919" cy="9601200"/>
          </a:xfrm>
        </p:spPr>
        <p:txBody>
          <a:bodyPr lIns="274320" tIns="182880" anchor="t">
            <a:normAutofit/>
          </a:bodyPr>
          <a:lstStyle>
            <a:lvl1pPr marL="0" indent="0">
              <a:buNone/>
              <a:defRPr sz="13300"/>
            </a:lvl1pPr>
            <a:lvl2pPr marL="2166951" indent="0">
              <a:buNone/>
              <a:defRPr sz="13300"/>
            </a:lvl2pPr>
            <a:lvl3pPr marL="4333903" indent="0">
              <a:buNone/>
              <a:defRPr sz="11400"/>
            </a:lvl3pPr>
            <a:lvl4pPr marL="6500854" indent="0">
              <a:buNone/>
              <a:defRPr sz="9500"/>
            </a:lvl4pPr>
            <a:lvl5pPr marL="8667809" indent="0">
              <a:buNone/>
              <a:defRPr sz="9500"/>
            </a:lvl5pPr>
            <a:lvl6pPr marL="10834760" indent="0">
              <a:buNone/>
              <a:defRPr sz="9500"/>
            </a:lvl6pPr>
            <a:lvl7pPr marL="13001711" indent="0">
              <a:buNone/>
              <a:defRPr sz="9500"/>
            </a:lvl7pPr>
            <a:lvl8pPr marL="15168663" indent="0">
              <a:buNone/>
              <a:defRPr sz="9500"/>
            </a:lvl8pPr>
            <a:lvl9pPr marL="17335614" indent="0">
              <a:buNone/>
              <a:defRPr sz="9500"/>
            </a:lvl9pPr>
          </a:lstStyle>
          <a:p>
            <a:endParaRPr lang="en-US"/>
          </a:p>
        </p:txBody>
      </p:sp>
      <p:sp>
        <p:nvSpPr>
          <p:cNvPr id="4" name="Text Placeholder 3"/>
          <p:cNvSpPr>
            <a:spLocks noGrp="1"/>
          </p:cNvSpPr>
          <p:nvPr>
            <p:ph type="body" sz="half" idx="2"/>
          </p:nvPr>
        </p:nvSpPr>
        <p:spPr>
          <a:xfrm>
            <a:off x="2285405" y="5669280"/>
            <a:ext cx="7861792" cy="5760720"/>
          </a:xfrm>
        </p:spPr>
        <p:txBody>
          <a:bodyPr>
            <a:normAutofit/>
          </a:bodyPr>
          <a:lstStyle>
            <a:lvl1pPr marL="0" indent="0">
              <a:lnSpc>
                <a:spcPct val="100000"/>
              </a:lnSpc>
              <a:spcBef>
                <a:spcPts val="4740"/>
              </a:spcBef>
              <a:buNone/>
              <a:defRPr sz="8100"/>
            </a:lvl1pPr>
            <a:lvl2pPr marL="2166951" indent="0">
              <a:buNone/>
              <a:defRPr sz="5700"/>
            </a:lvl2pPr>
            <a:lvl3pPr marL="4333903" indent="0">
              <a:buNone/>
              <a:defRPr sz="4700"/>
            </a:lvl3pPr>
            <a:lvl4pPr marL="6500854" indent="0">
              <a:buNone/>
              <a:defRPr sz="4300"/>
            </a:lvl4pPr>
            <a:lvl5pPr marL="8667809" indent="0">
              <a:buNone/>
              <a:defRPr sz="4300"/>
            </a:lvl5pPr>
            <a:lvl6pPr marL="10834760" indent="0">
              <a:buNone/>
              <a:defRPr sz="4300"/>
            </a:lvl6pPr>
            <a:lvl7pPr marL="13001711" indent="0">
              <a:buNone/>
              <a:defRPr sz="4300"/>
            </a:lvl7pPr>
            <a:lvl8pPr marL="15168663" indent="0">
              <a:buNone/>
              <a:defRPr sz="4300"/>
            </a:lvl8pPr>
            <a:lvl9pPr marL="173356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08846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5891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sktop Web Mockup">
    <p:spTree>
      <p:nvGrpSpPr>
        <p:cNvPr id="1" name=""/>
        <p:cNvGrpSpPr/>
        <p:nvPr/>
      </p:nvGrpSpPr>
      <p:grpSpPr>
        <a:xfrm>
          <a:off x="0" y="0"/>
          <a:ext cx="0" cy="0"/>
          <a:chOff x="0" y="0"/>
          <a:chExt cx="0" cy="0"/>
        </a:xfrm>
      </p:grpSpPr>
      <p:sp>
        <p:nvSpPr>
          <p:cNvPr id="19" name="Picture Placeholder 13"/>
          <p:cNvSpPr>
            <a:spLocks noGrp="1"/>
          </p:cNvSpPr>
          <p:nvPr>
            <p:ph type="pic" sz="quarter" idx="14"/>
          </p:nvPr>
        </p:nvSpPr>
        <p:spPr>
          <a:xfrm>
            <a:off x="2867751" y="4518870"/>
            <a:ext cx="8003365" cy="4538261"/>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65190758"/>
      </p:ext>
    </p:extLst>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5257" y="1524000"/>
            <a:ext cx="4646990" cy="10820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5406" y="1524000"/>
            <a:ext cx="14855130" cy="10820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97849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1919500" y="1440000"/>
            <a:ext cx="20538650" cy="1527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1919500" y="2946267"/>
            <a:ext cx="21036120" cy="8382400"/>
          </a:xfrm>
          <a:prstGeom prst="rect">
            <a:avLst/>
          </a:prstGeom>
        </p:spPr>
        <p:txBody>
          <a:bodyPr spcFirstLastPara="1" wrap="square" lIns="91425" tIns="91425" rIns="91425" bIns="91425" anchor="t" anchorCtr="0">
            <a:noAutofit/>
          </a:bodyPr>
          <a:lstStyle>
            <a:lvl1pPr marL="1218895" lvl="0" indent="-812597">
              <a:spcBef>
                <a:spcPts val="0"/>
              </a:spcBef>
              <a:spcAft>
                <a:spcPts val="0"/>
              </a:spcAft>
              <a:buSzPts val="1200"/>
              <a:buFont typeface="Livvic"/>
              <a:buChar char="●"/>
              <a:defRPr sz="3200"/>
            </a:lvl1pPr>
            <a:lvl2pPr marL="2437790" lvl="1" indent="-812597">
              <a:spcBef>
                <a:spcPts val="4266"/>
              </a:spcBef>
              <a:spcAft>
                <a:spcPts val="0"/>
              </a:spcAft>
              <a:buSzPts val="1200"/>
              <a:buFont typeface="Roboto Condensed"/>
              <a:buChar char="○"/>
              <a:defRPr sz="3200"/>
            </a:lvl2pPr>
            <a:lvl3pPr marL="3656686" lvl="2" indent="-812597">
              <a:spcBef>
                <a:spcPts val="4266"/>
              </a:spcBef>
              <a:spcAft>
                <a:spcPts val="0"/>
              </a:spcAft>
              <a:buSzPts val="1200"/>
              <a:buFont typeface="Roboto Condensed"/>
              <a:buChar char="■"/>
              <a:defRPr sz="3200"/>
            </a:lvl3pPr>
            <a:lvl4pPr marL="4875581" lvl="3" indent="-812597">
              <a:spcBef>
                <a:spcPts val="4266"/>
              </a:spcBef>
              <a:spcAft>
                <a:spcPts val="0"/>
              </a:spcAft>
              <a:buSzPts val="1200"/>
              <a:buFont typeface="Roboto Condensed"/>
              <a:buChar char="●"/>
              <a:defRPr sz="3200"/>
            </a:lvl4pPr>
            <a:lvl5pPr marL="6094476" lvl="4" indent="-812597">
              <a:spcBef>
                <a:spcPts val="4266"/>
              </a:spcBef>
              <a:spcAft>
                <a:spcPts val="0"/>
              </a:spcAft>
              <a:buSzPts val="1200"/>
              <a:buFont typeface="Roboto Condensed"/>
              <a:buChar char="○"/>
              <a:defRPr sz="3200"/>
            </a:lvl5pPr>
            <a:lvl6pPr marL="7313371" lvl="5" indent="-812597">
              <a:spcBef>
                <a:spcPts val="4266"/>
              </a:spcBef>
              <a:spcAft>
                <a:spcPts val="0"/>
              </a:spcAft>
              <a:buSzPts val="1200"/>
              <a:buFont typeface="Roboto Condensed"/>
              <a:buChar char="■"/>
              <a:defRPr sz="3200"/>
            </a:lvl6pPr>
            <a:lvl7pPr marL="8532266" lvl="6" indent="-812597">
              <a:spcBef>
                <a:spcPts val="4266"/>
              </a:spcBef>
              <a:spcAft>
                <a:spcPts val="0"/>
              </a:spcAft>
              <a:buSzPts val="1200"/>
              <a:buFont typeface="Roboto Condensed"/>
              <a:buChar char="●"/>
              <a:defRPr sz="3200"/>
            </a:lvl7pPr>
            <a:lvl8pPr marL="9751162" lvl="7" indent="-812597">
              <a:spcBef>
                <a:spcPts val="4266"/>
              </a:spcBef>
              <a:spcAft>
                <a:spcPts val="0"/>
              </a:spcAft>
              <a:buSzPts val="1200"/>
              <a:buFont typeface="Roboto Condensed"/>
              <a:buChar char="○"/>
              <a:defRPr sz="3200"/>
            </a:lvl8pPr>
            <a:lvl9pPr marL="10970057" lvl="8" indent="-812597">
              <a:spcBef>
                <a:spcPts val="4266"/>
              </a:spcBef>
              <a:spcAft>
                <a:spcPts val="4266"/>
              </a:spcAft>
              <a:buSzPts val="1200"/>
              <a:buFont typeface="Roboto Condensed"/>
              <a:buChar char="■"/>
              <a:defRPr sz="3200"/>
            </a:lvl9pPr>
          </a:lstStyle>
          <a:p>
            <a:endParaRPr/>
          </a:p>
        </p:txBody>
      </p:sp>
      <p:grpSp>
        <p:nvGrpSpPr>
          <p:cNvPr id="24" name="Google Shape;24;p4"/>
          <p:cNvGrpSpPr/>
          <p:nvPr/>
        </p:nvGrpSpPr>
        <p:grpSpPr>
          <a:xfrm>
            <a:off x="1" y="12184124"/>
            <a:ext cx="2725981" cy="1527325"/>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21651695" y="-9"/>
            <a:ext cx="2725981" cy="1527325"/>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0689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576166" y="4408867"/>
            <a:ext cx="4262890" cy="3292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19200">
                <a:solidFill>
                  <a:schemeClr val="accent2"/>
                </a:solidFill>
              </a:defRPr>
            </a:lvl1pPr>
            <a:lvl2pPr lvl="1" algn="ctr">
              <a:spcBef>
                <a:spcPts val="0"/>
              </a:spcBef>
              <a:spcAft>
                <a:spcPts val="0"/>
              </a:spcAft>
              <a:buSzPts val="3600"/>
              <a:buNone/>
              <a:defRPr sz="9600"/>
            </a:lvl2pPr>
            <a:lvl3pPr lvl="2" algn="ctr">
              <a:spcBef>
                <a:spcPts val="0"/>
              </a:spcBef>
              <a:spcAft>
                <a:spcPts val="0"/>
              </a:spcAft>
              <a:buSzPts val="3600"/>
              <a:buNone/>
              <a:defRPr sz="9600"/>
            </a:lvl3pPr>
            <a:lvl4pPr lvl="3" algn="ctr">
              <a:spcBef>
                <a:spcPts val="0"/>
              </a:spcBef>
              <a:spcAft>
                <a:spcPts val="0"/>
              </a:spcAft>
              <a:buSzPts val="3600"/>
              <a:buNone/>
              <a:defRPr sz="9600"/>
            </a:lvl4pPr>
            <a:lvl5pPr lvl="4" algn="ctr">
              <a:spcBef>
                <a:spcPts val="0"/>
              </a:spcBef>
              <a:spcAft>
                <a:spcPts val="0"/>
              </a:spcAft>
              <a:buSzPts val="3600"/>
              <a:buNone/>
              <a:defRPr sz="9600"/>
            </a:lvl5pPr>
            <a:lvl6pPr lvl="5" algn="ctr">
              <a:spcBef>
                <a:spcPts val="0"/>
              </a:spcBef>
              <a:spcAft>
                <a:spcPts val="0"/>
              </a:spcAft>
              <a:buSzPts val="3600"/>
              <a:buNone/>
              <a:defRPr sz="9600"/>
            </a:lvl6pPr>
            <a:lvl7pPr lvl="6" algn="ctr">
              <a:spcBef>
                <a:spcPts val="0"/>
              </a:spcBef>
              <a:spcAft>
                <a:spcPts val="0"/>
              </a:spcAft>
              <a:buSzPts val="3600"/>
              <a:buNone/>
              <a:defRPr sz="9600"/>
            </a:lvl7pPr>
            <a:lvl8pPr lvl="7" algn="ctr">
              <a:spcBef>
                <a:spcPts val="0"/>
              </a:spcBef>
              <a:spcAft>
                <a:spcPts val="0"/>
              </a:spcAft>
              <a:buSzPts val="3600"/>
              <a:buNone/>
              <a:defRPr sz="9600"/>
            </a:lvl8pPr>
            <a:lvl9pPr lvl="8" algn="ctr">
              <a:spcBef>
                <a:spcPts val="0"/>
              </a:spcBef>
              <a:spcAft>
                <a:spcPts val="0"/>
              </a:spcAft>
              <a:buSzPts val="3600"/>
              <a:buNone/>
              <a:defRPr sz="9600"/>
            </a:lvl9pPr>
          </a:lstStyle>
          <a:p>
            <a:endParaRPr/>
          </a:p>
        </p:txBody>
      </p:sp>
      <p:sp>
        <p:nvSpPr>
          <p:cNvPr id="13" name="Google Shape;13;p3"/>
          <p:cNvSpPr txBox="1">
            <a:spLocks noGrp="1"/>
          </p:cNvSpPr>
          <p:nvPr>
            <p:ph type="title" idx="2"/>
          </p:nvPr>
        </p:nvSpPr>
        <p:spPr>
          <a:xfrm>
            <a:off x="8576166" y="7679133"/>
            <a:ext cx="6990179" cy="162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9600"/>
            </a:lvl2pPr>
            <a:lvl3pPr lvl="2" algn="ctr" rtl="0">
              <a:spcBef>
                <a:spcPts val="0"/>
              </a:spcBef>
              <a:spcAft>
                <a:spcPts val="0"/>
              </a:spcAft>
              <a:buSzPts val="3600"/>
              <a:buNone/>
              <a:defRPr sz="9600"/>
            </a:lvl3pPr>
            <a:lvl4pPr lvl="3" algn="ctr" rtl="0">
              <a:spcBef>
                <a:spcPts val="0"/>
              </a:spcBef>
              <a:spcAft>
                <a:spcPts val="0"/>
              </a:spcAft>
              <a:buSzPts val="3600"/>
              <a:buNone/>
              <a:defRPr sz="9600"/>
            </a:lvl4pPr>
            <a:lvl5pPr lvl="4" algn="ctr" rtl="0">
              <a:spcBef>
                <a:spcPts val="0"/>
              </a:spcBef>
              <a:spcAft>
                <a:spcPts val="0"/>
              </a:spcAft>
              <a:buSzPts val="3600"/>
              <a:buNone/>
              <a:defRPr sz="9600"/>
            </a:lvl5pPr>
            <a:lvl6pPr lvl="5" algn="ctr" rtl="0">
              <a:spcBef>
                <a:spcPts val="0"/>
              </a:spcBef>
              <a:spcAft>
                <a:spcPts val="0"/>
              </a:spcAft>
              <a:buSzPts val="3600"/>
              <a:buNone/>
              <a:defRPr sz="9600"/>
            </a:lvl6pPr>
            <a:lvl7pPr lvl="6" algn="ctr" rtl="0">
              <a:spcBef>
                <a:spcPts val="0"/>
              </a:spcBef>
              <a:spcAft>
                <a:spcPts val="0"/>
              </a:spcAft>
              <a:buSzPts val="3600"/>
              <a:buNone/>
              <a:defRPr sz="9600"/>
            </a:lvl7pPr>
            <a:lvl8pPr lvl="7" algn="ctr" rtl="0">
              <a:spcBef>
                <a:spcPts val="0"/>
              </a:spcBef>
              <a:spcAft>
                <a:spcPts val="0"/>
              </a:spcAft>
              <a:buSzPts val="3600"/>
              <a:buNone/>
              <a:defRPr sz="9600"/>
            </a:lvl8pPr>
            <a:lvl9pPr lvl="8" algn="ctr" rtl="0">
              <a:spcBef>
                <a:spcPts val="0"/>
              </a:spcBef>
              <a:spcAft>
                <a:spcPts val="0"/>
              </a:spcAft>
              <a:buSzPts val="3600"/>
              <a:buNone/>
              <a:defRPr sz="9600"/>
            </a:lvl9pPr>
          </a:lstStyle>
          <a:p>
            <a:endParaRPr/>
          </a:p>
        </p:txBody>
      </p:sp>
      <p:grpSp>
        <p:nvGrpSpPr>
          <p:cNvPr id="14" name="Google Shape;14;p3"/>
          <p:cNvGrpSpPr/>
          <p:nvPr/>
        </p:nvGrpSpPr>
        <p:grpSpPr>
          <a:xfrm>
            <a:off x="6926996" y="2703000"/>
            <a:ext cx="254334" cy="831000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35116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13169103" y="3435363"/>
            <a:ext cx="5079477" cy="25880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6400"/>
            </a:lvl2pPr>
            <a:lvl3pPr lvl="2">
              <a:spcBef>
                <a:spcPts val="0"/>
              </a:spcBef>
              <a:spcAft>
                <a:spcPts val="0"/>
              </a:spcAft>
              <a:buSzPts val="2400"/>
              <a:buNone/>
              <a:defRPr sz="6400"/>
            </a:lvl3pPr>
            <a:lvl4pPr lvl="3">
              <a:spcBef>
                <a:spcPts val="0"/>
              </a:spcBef>
              <a:spcAft>
                <a:spcPts val="0"/>
              </a:spcAft>
              <a:buSzPts val="2400"/>
              <a:buNone/>
              <a:defRPr sz="6400"/>
            </a:lvl4pPr>
            <a:lvl5pPr lvl="4">
              <a:spcBef>
                <a:spcPts val="0"/>
              </a:spcBef>
              <a:spcAft>
                <a:spcPts val="0"/>
              </a:spcAft>
              <a:buSzPts val="2400"/>
              <a:buNone/>
              <a:defRPr sz="6400"/>
            </a:lvl5pPr>
            <a:lvl6pPr lvl="5">
              <a:spcBef>
                <a:spcPts val="0"/>
              </a:spcBef>
              <a:spcAft>
                <a:spcPts val="0"/>
              </a:spcAft>
              <a:buSzPts val="2400"/>
              <a:buNone/>
              <a:defRPr sz="6400"/>
            </a:lvl6pPr>
            <a:lvl7pPr lvl="6">
              <a:spcBef>
                <a:spcPts val="0"/>
              </a:spcBef>
              <a:spcAft>
                <a:spcPts val="0"/>
              </a:spcAft>
              <a:buSzPts val="2400"/>
              <a:buNone/>
              <a:defRPr sz="6400"/>
            </a:lvl7pPr>
            <a:lvl8pPr lvl="7">
              <a:spcBef>
                <a:spcPts val="0"/>
              </a:spcBef>
              <a:spcAft>
                <a:spcPts val="0"/>
              </a:spcAft>
              <a:buSzPts val="2400"/>
              <a:buNone/>
              <a:defRPr sz="6400"/>
            </a:lvl8pPr>
            <a:lvl9pPr lvl="8">
              <a:spcBef>
                <a:spcPts val="0"/>
              </a:spcBef>
              <a:spcAft>
                <a:spcPts val="0"/>
              </a:spcAft>
              <a:buSzPts val="2400"/>
              <a:buNone/>
              <a:defRPr sz="6400"/>
            </a:lvl9pPr>
          </a:lstStyle>
          <a:p>
            <a:endParaRPr/>
          </a:p>
        </p:txBody>
      </p:sp>
      <p:sp>
        <p:nvSpPr>
          <p:cNvPr id="77" name="Google Shape;77;p7"/>
          <p:cNvSpPr txBox="1">
            <a:spLocks noGrp="1"/>
          </p:cNvSpPr>
          <p:nvPr>
            <p:ph type="body" idx="1"/>
          </p:nvPr>
        </p:nvSpPr>
        <p:spPr>
          <a:xfrm>
            <a:off x="13169103" y="5820101"/>
            <a:ext cx="5079477" cy="4809600"/>
          </a:xfrm>
          <a:prstGeom prst="rect">
            <a:avLst/>
          </a:prstGeom>
        </p:spPr>
        <p:txBody>
          <a:bodyPr spcFirstLastPara="1" wrap="square" lIns="91425" tIns="91425" rIns="91425" bIns="91425" anchor="t" anchorCtr="0">
            <a:noAutofit/>
          </a:bodyPr>
          <a:lstStyle>
            <a:lvl1pPr marL="1218895" lvl="0" indent="-846455">
              <a:spcBef>
                <a:spcPts val="0"/>
              </a:spcBef>
              <a:spcAft>
                <a:spcPts val="0"/>
              </a:spcAft>
              <a:buSzPts val="1400"/>
              <a:buChar char="●"/>
              <a:defRPr/>
            </a:lvl1pPr>
            <a:lvl2pPr marL="2437790" lvl="1" indent="-846455">
              <a:spcBef>
                <a:spcPts val="0"/>
              </a:spcBef>
              <a:spcAft>
                <a:spcPts val="0"/>
              </a:spcAft>
              <a:buSzPts val="1400"/>
              <a:buChar char="○"/>
              <a:defRPr/>
            </a:lvl2pPr>
            <a:lvl3pPr marL="3656686" lvl="2" indent="-846455">
              <a:spcBef>
                <a:spcPts val="4266"/>
              </a:spcBef>
              <a:spcAft>
                <a:spcPts val="0"/>
              </a:spcAft>
              <a:buSzPts val="1400"/>
              <a:buChar char="■"/>
              <a:defRPr/>
            </a:lvl3pPr>
            <a:lvl4pPr marL="4875581" lvl="3" indent="-846455">
              <a:spcBef>
                <a:spcPts val="4266"/>
              </a:spcBef>
              <a:spcAft>
                <a:spcPts val="0"/>
              </a:spcAft>
              <a:buSzPts val="1400"/>
              <a:buChar char="●"/>
              <a:defRPr/>
            </a:lvl4pPr>
            <a:lvl5pPr marL="6094476" lvl="4" indent="-846455">
              <a:spcBef>
                <a:spcPts val="4266"/>
              </a:spcBef>
              <a:spcAft>
                <a:spcPts val="0"/>
              </a:spcAft>
              <a:buSzPts val="1400"/>
              <a:buChar char="○"/>
              <a:defRPr/>
            </a:lvl5pPr>
            <a:lvl6pPr marL="7313371" lvl="5" indent="-846455">
              <a:spcBef>
                <a:spcPts val="4266"/>
              </a:spcBef>
              <a:spcAft>
                <a:spcPts val="0"/>
              </a:spcAft>
              <a:buSzPts val="1400"/>
              <a:buChar char="■"/>
              <a:defRPr/>
            </a:lvl6pPr>
            <a:lvl7pPr marL="8532266" lvl="6" indent="-846455">
              <a:spcBef>
                <a:spcPts val="4266"/>
              </a:spcBef>
              <a:spcAft>
                <a:spcPts val="0"/>
              </a:spcAft>
              <a:buSzPts val="1400"/>
              <a:buChar char="●"/>
              <a:defRPr/>
            </a:lvl7pPr>
            <a:lvl8pPr marL="9751162" lvl="7" indent="-846455">
              <a:spcBef>
                <a:spcPts val="4266"/>
              </a:spcBef>
              <a:spcAft>
                <a:spcPts val="0"/>
              </a:spcAft>
              <a:buSzPts val="1400"/>
              <a:buChar char="○"/>
              <a:defRPr/>
            </a:lvl8pPr>
            <a:lvl9pPr marL="10970057" lvl="8" indent="-846455">
              <a:spcBef>
                <a:spcPts val="4266"/>
              </a:spcBef>
              <a:spcAft>
                <a:spcPts val="4266"/>
              </a:spcAft>
              <a:buSzPts val="1400"/>
              <a:buChar char="■"/>
              <a:defRPr/>
            </a:lvl9pPr>
          </a:lstStyle>
          <a:p>
            <a:endParaRPr/>
          </a:p>
        </p:txBody>
      </p:sp>
      <p:grpSp>
        <p:nvGrpSpPr>
          <p:cNvPr id="78" name="Google Shape;78;p7"/>
          <p:cNvGrpSpPr/>
          <p:nvPr/>
        </p:nvGrpSpPr>
        <p:grpSpPr>
          <a:xfrm>
            <a:off x="12061658" y="2703000"/>
            <a:ext cx="254334" cy="831000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5487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gradFill>
          <a:gsLst>
            <a:gs pos="0">
              <a:srgbClr val="13367C"/>
            </a:gs>
            <a:gs pos="100000">
              <a:schemeClr val="dk2"/>
            </a:gs>
          </a:gsLst>
          <a:lin ang="5400012" scaled="0"/>
        </a:gradFill>
        <a:effectLst/>
      </p:bgPr>
    </p:bg>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1919500" y="1440000"/>
            <a:ext cx="20538650" cy="1527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16"/>
          <p:cNvSpPr txBox="1">
            <a:spLocks noGrp="1"/>
          </p:cNvSpPr>
          <p:nvPr>
            <p:ph type="subTitle" idx="1"/>
          </p:nvPr>
        </p:nvSpPr>
        <p:spPr>
          <a:xfrm>
            <a:off x="1918700" y="6493133"/>
            <a:ext cx="6177591" cy="10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4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4800">
                <a:latin typeface="Oswald"/>
                <a:ea typeface="Oswald"/>
                <a:cs typeface="Oswald"/>
                <a:sym typeface="Oswald"/>
              </a:defRPr>
            </a:lvl2pPr>
            <a:lvl3pPr lvl="2" rtl="0">
              <a:spcBef>
                <a:spcPts val="4266"/>
              </a:spcBef>
              <a:spcAft>
                <a:spcPts val="0"/>
              </a:spcAft>
              <a:buSzPts val="1800"/>
              <a:buFont typeface="Oswald"/>
              <a:buNone/>
              <a:defRPr sz="4800">
                <a:latin typeface="Oswald"/>
                <a:ea typeface="Oswald"/>
                <a:cs typeface="Oswald"/>
                <a:sym typeface="Oswald"/>
              </a:defRPr>
            </a:lvl3pPr>
            <a:lvl4pPr lvl="3" rtl="0">
              <a:spcBef>
                <a:spcPts val="4266"/>
              </a:spcBef>
              <a:spcAft>
                <a:spcPts val="0"/>
              </a:spcAft>
              <a:buSzPts val="1800"/>
              <a:buFont typeface="Oswald"/>
              <a:buNone/>
              <a:defRPr sz="4800">
                <a:latin typeface="Oswald"/>
                <a:ea typeface="Oswald"/>
                <a:cs typeface="Oswald"/>
                <a:sym typeface="Oswald"/>
              </a:defRPr>
            </a:lvl4pPr>
            <a:lvl5pPr lvl="4" rtl="0">
              <a:spcBef>
                <a:spcPts val="4266"/>
              </a:spcBef>
              <a:spcAft>
                <a:spcPts val="0"/>
              </a:spcAft>
              <a:buSzPts val="1800"/>
              <a:buFont typeface="Oswald"/>
              <a:buNone/>
              <a:defRPr sz="4800">
                <a:latin typeface="Oswald"/>
                <a:ea typeface="Oswald"/>
                <a:cs typeface="Oswald"/>
                <a:sym typeface="Oswald"/>
              </a:defRPr>
            </a:lvl5pPr>
            <a:lvl6pPr lvl="5" rtl="0">
              <a:spcBef>
                <a:spcPts val="4266"/>
              </a:spcBef>
              <a:spcAft>
                <a:spcPts val="0"/>
              </a:spcAft>
              <a:buSzPts val="1800"/>
              <a:buFont typeface="Oswald"/>
              <a:buNone/>
              <a:defRPr sz="4800">
                <a:latin typeface="Oswald"/>
                <a:ea typeface="Oswald"/>
                <a:cs typeface="Oswald"/>
                <a:sym typeface="Oswald"/>
              </a:defRPr>
            </a:lvl6pPr>
            <a:lvl7pPr lvl="6" rtl="0">
              <a:spcBef>
                <a:spcPts val="4266"/>
              </a:spcBef>
              <a:spcAft>
                <a:spcPts val="0"/>
              </a:spcAft>
              <a:buSzPts val="1800"/>
              <a:buFont typeface="Oswald"/>
              <a:buNone/>
              <a:defRPr sz="4800">
                <a:latin typeface="Oswald"/>
                <a:ea typeface="Oswald"/>
                <a:cs typeface="Oswald"/>
                <a:sym typeface="Oswald"/>
              </a:defRPr>
            </a:lvl7pPr>
            <a:lvl8pPr lvl="7" rtl="0">
              <a:spcBef>
                <a:spcPts val="4266"/>
              </a:spcBef>
              <a:spcAft>
                <a:spcPts val="0"/>
              </a:spcAft>
              <a:buSzPts val="1800"/>
              <a:buFont typeface="Oswald"/>
              <a:buNone/>
              <a:defRPr sz="4800">
                <a:latin typeface="Oswald"/>
                <a:ea typeface="Oswald"/>
                <a:cs typeface="Oswald"/>
                <a:sym typeface="Oswald"/>
              </a:defRPr>
            </a:lvl8pPr>
            <a:lvl9pPr lvl="8" rtl="0">
              <a:spcBef>
                <a:spcPts val="4266"/>
              </a:spcBef>
              <a:spcAft>
                <a:spcPts val="4266"/>
              </a:spcAft>
              <a:buSzPts val="1800"/>
              <a:buFont typeface="Oswald"/>
              <a:buNone/>
              <a:defRPr sz="4800">
                <a:latin typeface="Oswald"/>
                <a:ea typeface="Oswald"/>
                <a:cs typeface="Oswald"/>
                <a:sym typeface="Oswald"/>
              </a:defRPr>
            </a:lvl9pPr>
          </a:lstStyle>
          <a:p>
            <a:endParaRPr/>
          </a:p>
        </p:txBody>
      </p:sp>
      <p:sp>
        <p:nvSpPr>
          <p:cNvPr id="197" name="Google Shape;197;p16"/>
          <p:cNvSpPr txBox="1">
            <a:spLocks noGrp="1"/>
          </p:cNvSpPr>
          <p:nvPr>
            <p:ph type="subTitle" idx="2"/>
          </p:nvPr>
        </p:nvSpPr>
        <p:spPr>
          <a:xfrm>
            <a:off x="1919100" y="7292872"/>
            <a:ext cx="6176791" cy="21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6"/>
          <p:cNvSpPr txBox="1">
            <a:spLocks noGrp="1"/>
          </p:cNvSpPr>
          <p:nvPr>
            <p:ph type="subTitle" idx="3"/>
          </p:nvPr>
        </p:nvSpPr>
        <p:spPr>
          <a:xfrm>
            <a:off x="9100613" y="6493133"/>
            <a:ext cx="6176791" cy="10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4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4800">
                <a:latin typeface="Oswald"/>
                <a:ea typeface="Oswald"/>
                <a:cs typeface="Oswald"/>
                <a:sym typeface="Oswald"/>
              </a:defRPr>
            </a:lvl2pPr>
            <a:lvl3pPr lvl="2" rtl="0">
              <a:spcBef>
                <a:spcPts val="4266"/>
              </a:spcBef>
              <a:spcAft>
                <a:spcPts val="0"/>
              </a:spcAft>
              <a:buSzPts val="1800"/>
              <a:buFont typeface="Oswald"/>
              <a:buNone/>
              <a:defRPr sz="4800">
                <a:latin typeface="Oswald"/>
                <a:ea typeface="Oswald"/>
                <a:cs typeface="Oswald"/>
                <a:sym typeface="Oswald"/>
              </a:defRPr>
            </a:lvl3pPr>
            <a:lvl4pPr lvl="3" rtl="0">
              <a:spcBef>
                <a:spcPts val="4266"/>
              </a:spcBef>
              <a:spcAft>
                <a:spcPts val="0"/>
              </a:spcAft>
              <a:buSzPts val="1800"/>
              <a:buFont typeface="Oswald"/>
              <a:buNone/>
              <a:defRPr sz="4800">
                <a:latin typeface="Oswald"/>
                <a:ea typeface="Oswald"/>
                <a:cs typeface="Oswald"/>
                <a:sym typeface="Oswald"/>
              </a:defRPr>
            </a:lvl4pPr>
            <a:lvl5pPr lvl="4" rtl="0">
              <a:spcBef>
                <a:spcPts val="4266"/>
              </a:spcBef>
              <a:spcAft>
                <a:spcPts val="0"/>
              </a:spcAft>
              <a:buSzPts val="1800"/>
              <a:buFont typeface="Oswald"/>
              <a:buNone/>
              <a:defRPr sz="4800">
                <a:latin typeface="Oswald"/>
                <a:ea typeface="Oswald"/>
                <a:cs typeface="Oswald"/>
                <a:sym typeface="Oswald"/>
              </a:defRPr>
            </a:lvl5pPr>
            <a:lvl6pPr lvl="5" rtl="0">
              <a:spcBef>
                <a:spcPts val="4266"/>
              </a:spcBef>
              <a:spcAft>
                <a:spcPts val="0"/>
              </a:spcAft>
              <a:buSzPts val="1800"/>
              <a:buFont typeface="Oswald"/>
              <a:buNone/>
              <a:defRPr sz="4800">
                <a:latin typeface="Oswald"/>
                <a:ea typeface="Oswald"/>
                <a:cs typeface="Oswald"/>
                <a:sym typeface="Oswald"/>
              </a:defRPr>
            </a:lvl6pPr>
            <a:lvl7pPr lvl="6" rtl="0">
              <a:spcBef>
                <a:spcPts val="4266"/>
              </a:spcBef>
              <a:spcAft>
                <a:spcPts val="0"/>
              </a:spcAft>
              <a:buSzPts val="1800"/>
              <a:buFont typeface="Oswald"/>
              <a:buNone/>
              <a:defRPr sz="4800">
                <a:latin typeface="Oswald"/>
                <a:ea typeface="Oswald"/>
                <a:cs typeface="Oswald"/>
                <a:sym typeface="Oswald"/>
              </a:defRPr>
            </a:lvl7pPr>
            <a:lvl8pPr lvl="7" rtl="0">
              <a:spcBef>
                <a:spcPts val="4266"/>
              </a:spcBef>
              <a:spcAft>
                <a:spcPts val="0"/>
              </a:spcAft>
              <a:buSzPts val="1800"/>
              <a:buFont typeface="Oswald"/>
              <a:buNone/>
              <a:defRPr sz="4800">
                <a:latin typeface="Oswald"/>
                <a:ea typeface="Oswald"/>
                <a:cs typeface="Oswald"/>
                <a:sym typeface="Oswald"/>
              </a:defRPr>
            </a:lvl8pPr>
            <a:lvl9pPr lvl="8" rtl="0">
              <a:spcBef>
                <a:spcPts val="4266"/>
              </a:spcBef>
              <a:spcAft>
                <a:spcPts val="4266"/>
              </a:spcAft>
              <a:buSzPts val="1800"/>
              <a:buFont typeface="Oswald"/>
              <a:buNone/>
              <a:defRPr sz="4800">
                <a:latin typeface="Oswald"/>
                <a:ea typeface="Oswald"/>
                <a:cs typeface="Oswald"/>
                <a:sym typeface="Oswald"/>
              </a:defRPr>
            </a:lvl9pPr>
          </a:lstStyle>
          <a:p>
            <a:endParaRPr/>
          </a:p>
        </p:txBody>
      </p:sp>
      <p:sp>
        <p:nvSpPr>
          <p:cNvPr id="199" name="Google Shape;199;p16"/>
          <p:cNvSpPr txBox="1">
            <a:spLocks noGrp="1"/>
          </p:cNvSpPr>
          <p:nvPr>
            <p:ph type="subTitle" idx="4"/>
          </p:nvPr>
        </p:nvSpPr>
        <p:spPr>
          <a:xfrm>
            <a:off x="9100613" y="7292872"/>
            <a:ext cx="6176791" cy="21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subTitle" idx="5"/>
          </p:nvPr>
        </p:nvSpPr>
        <p:spPr>
          <a:xfrm>
            <a:off x="16281292" y="6493133"/>
            <a:ext cx="6176791" cy="10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4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4800">
                <a:latin typeface="Oswald"/>
                <a:ea typeface="Oswald"/>
                <a:cs typeface="Oswald"/>
                <a:sym typeface="Oswald"/>
              </a:defRPr>
            </a:lvl2pPr>
            <a:lvl3pPr lvl="2" rtl="0">
              <a:spcBef>
                <a:spcPts val="4266"/>
              </a:spcBef>
              <a:spcAft>
                <a:spcPts val="0"/>
              </a:spcAft>
              <a:buSzPts val="1800"/>
              <a:buFont typeface="Oswald"/>
              <a:buNone/>
              <a:defRPr sz="4800">
                <a:latin typeface="Oswald"/>
                <a:ea typeface="Oswald"/>
                <a:cs typeface="Oswald"/>
                <a:sym typeface="Oswald"/>
              </a:defRPr>
            </a:lvl3pPr>
            <a:lvl4pPr lvl="3" rtl="0">
              <a:spcBef>
                <a:spcPts val="4266"/>
              </a:spcBef>
              <a:spcAft>
                <a:spcPts val="0"/>
              </a:spcAft>
              <a:buSzPts val="1800"/>
              <a:buFont typeface="Oswald"/>
              <a:buNone/>
              <a:defRPr sz="4800">
                <a:latin typeface="Oswald"/>
                <a:ea typeface="Oswald"/>
                <a:cs typeface="Oswald"/>
                <a:sym typeface="Oswald"/>
              </a:defRPr>
            </a:lvl4pPr>
            <a:lvl5pPr lvl="4" rtl="0">
              <a:spcBef>
                <a:spcPts val="4266"/>
              </a:spcBef>
              <a:spcAft>
                <a:spcPts val="0"/>
              </a:spcAft>
              <a:buSzPts val="1800"/>
              <a:buFont typeface="Oswald"/>
              <a:buNone/>
              <a:defRPr sz="4800">
                <a:latin typeface="Oswald"/>
                <a:ea typeface="Oswald"/>
                <a:cs typeface="Oswald"/>
                <a:sym typeface="Oswald"/>
              </a:defRPr>
            </a:lvl5pPr>
            <a:lvl6pPr lvl="5" rtl="0">
              <a:spcBef>
                <a:spcPts val="4266"/>
              </a:spcBef>
              <a:spcAft>
                <a:spcPts val="0"/>
              </a:spcAft>
              <a:buSzPts val="1800"/>
              <a:buFont typeface="Oswald"/>
              <a:buNone/>
              <a:defRPr sz="4800">
                <a:latin typeface="Oswald"/>
                <a:ea typeface="Oswald"/>
                <a:cs typeface="Oswald"/>
                <a:sym typeface="Oswald"/>
              </a:defRPr>
            </a:lvl6pPr>
            <a:lvl7pPr lvl="6" rtl="0">
              <a:spcBef>
                <a:spcPts val="4266"/>
              </a:spcBef>
              <a:spcAft>
                <a:spcPts val="0"/>
              </a:spcAft>
              <a:buSzPts val="1800"/>
              <a:buFont typeface="Oswald"/>
              <a:buNone/>
              <a:defRPr sz="4800">
                <a:latin typeface="Oswald"/>
                <a:ea typeface="Oswald"/>
                <a:cs typeface="Oswald"/>
                <a:sym typeface="Oswald"/>
              </a:defRPr>
            </a:lvl7pPr>
            <a:lvl8pPr lvl="7" rtl="0">
              <a:spcBef>
                <a:spcPts val="4266"/>
              </a:spcBef>
              <a:spcAft>
                <a:spcPts val="0"/>
              </a:spcAft>
              <a:buSzPts val="1800"/>
              <a:buFont typeface="Oswald"/>
              <a:buNone/>
              <a:defRPr sz="4800">
                <a:latin typeface="Oswald"/>
                <a:ea typeface="Oswald"/>
                <a:cs typeface="Oswald"/>
                <a:sym typeface="Oswald"/>
              </a:defRPr>
            </a:lvl8pPr>
            <a:lvl9pPr lvl="8" rtl="0">
              <a:spcBef>
                <a:spcPts val="4266"/>
              </a:spcBef>
              <a:spcAft>
                <a:spcPts val="4266"/>
              </a:spcAft>
              <a:buSzPts val="1800"/>
              <a:buFont typeface="Oswald"/>
              <a:buNone/>
              <a:defRPr sz="4800">
                <a:latin typeface="Oswald"/>
                <a:ea typeface="Oswald"/>
                <a:cs typeface="Oswald"/>
                <a:sym typeface="Oswald"/>
              </a:defRPr>
            </a:lvl9pPr>
          </a:lstStyle>
          <a:p>
            <a:endParaRPr/>
          </a:p>
        </p:txBody>
      </p:sp>
      <p:sp>
        <p:nvSpPr>
          <p:cNvPr id="201" name="Google Shape;201;p16"/>
          <p:cNvSpPr txBox="1">
            <a:spLocks noGrp="1"/>
          </p:cNvSpPr>
          <p:nvPr>
            <p:ph type="subTitle" idx="6"/>
          </p:nvPr>
        </p:nvSpPr>
        <p:spPr>
          <a:xfrm>
            <a:off x="16281292" y="7292872"/>
            <a:ext cx="6176791" cy="21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2" name="Google Shape;202;p16"/>
          <p:cNvGrpSpPr/>
          <p:nvPr/>
        </p:nvGrpSpPr>
        <p:grpSpPr>
          <a:xfrm rot="5400000" flipH="1">
            <a:off x="-599864" y="11589189"/>
            <a:ext cx="2726691" cy="1526928"/>
            <a:chOff x="-77" y="3784091"/>
            <a:chExt cx="2423582" cy="1357541"/>
          </a:xfrm>
        </p:grpSpPr>
        <p:sp>
          <p:nvSpPr>
            <p:cNvPr id="203" name="Google Shape;203;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6"/>
          <p:cNvGrpSpPr/>
          <p:nvPr/>
        </p:nvGrpSpPr>
        <p:grpSpPr>
          <a:xfrm rot="16200000" flipH="1">
            <a:off x="22250850" y="599856"/>
            <a:ext cx="2726691" cy="1526928"/>
            <a:chOff x="-77" y="3784091"/>
            <a:chExt cx="2423582" cy="1357541"/>
          </a:xfrm>
        </p:grpSpPr>
        <p:sp>
          <p:nvSpPr>
            <p:cNvPr id="209" name="Google Shape;209;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98206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5"/>
        <p:cNvGrpSpPr/>
        <p:nvPr/>
      </p:nvGrpSpPr>
      <p:grpSpPr>
        <a:xfrm>
          <a:off x="0" y="0"/>
          <a:ext cx="0" cy="0"/>
          <a:chOff x="0" y="0"/>
          <a:chExt cx="0" cy="0"/>
        </a:xfrm>
      </p:grpSpPr>
      <p:sp>
        <p:nvSpPr>
          <p:cNvPr id="86" name="Google Shape;86;p8"/>
          <p:cNvSpPr txBox="1">
            <a:spLocks noGrp="1"/>
          </p:cNvSpPr>
          <p:nvPr>
            <p:ph type="title"/>
          </p:nvPr>
        </p:nvSpPr>
        <p:spPr>
          <a:xfrm>
            <a:off x="5958448" y="3575600"/>
            <a:ext cx="12460754" cy="656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2900"/>
            </a:lvl1pPr>
            <a:lvl2pPr lvl="1">
              <a:spcBef>
                <a:spcPts val="0"/>
              </a:spcBef>
              <a:spcAft>
                <a:spcPts val="0"/>
              </a:spcAft>
              <a:buSzPts val="4800"/>
              <a:buNone/>
              <a:defRPr sz="12800"/>
            </a:lvl2pPr>
            <a:lvl3pPr lvl="2">
              <a:spcBef>
                <a:spcPts val="0"/>
              </a:spcBef>
              <a:spcAft>
                <a:spcPts val="0"/>
              </a:spcAft>
              <a:buSzPts val="4800"/>
              <a:buNone/>
              <a:defRPr sz="12800"/>
            </a:lvl3pPr>
            <a:lvl4pPr lvl="3">
              <a:spcBef>
                <a:spcPts val="0"/>
              </a:spcBef>
              <a:spcAft>
                <a:spcPts val="0"/>
              </a:spcAft>
              <a:buSzPts val="4800"/>
              <a:buNone/>
              <a:defRPr sz="12800"/>
            </a:lvl4pPr>
            <a:lvl5pPr lvl="4">
              <a:spcBef>
                <a:spcPts val="0"/>
              </a:spcBef>
              <a:spcAft>
                <a:spcPts val="0"/>
              </a:spcAft>
              <a:buSzPts val="4800"/>
              <a:buNone/>
              <a:defRPr sz="12800"/>
            </a:lvl5pPr>
            <a:lvl6pPr lvl="5">
              <a:spcBef>
                <a:spcPts val="0"/>
              </a:spcBef>
              <a:spcAft>
                <a:spcPts val="0"/>
              </a:spcAft>
              <a:buSzPts val="4800"/>
              <a:buNone/>
              <a:defRPr sz="12800"/>
            </a:lvl6pPr>
            <a:lvl7pPr lvl="6">
              <a:spcBef>
                <a:spcPts val="0"/>
              </a:spcBef>
              <a:spcAft>
                <a:spcPts val="0"/>
              </a:spcAft>
              <a:buSzPts val="4800"/>
              <a:buNone/>
              <a:defRPr sz="12800"/>
            </a:lvl7pPr>
            <a:lvl8pPr lvl="7">
              <a:spcBef>
                <a:spcPts val="0"/>
              </a:spcBef>
              <a:spcAft>
                <a:spcPts val="0"/>
              </a:spcAft>
              <a:buSzPts val="4800"/>
              <a:buNone/>
              <a:defRPr sz="12800"/>
            </a:lvl8pPr>
            <a:lvl9pPr lvl="8">
              <a:spcBef>
                <a:spcPts val="0"/>
              </a:spcBef>
              <a:spcAft>
                <a:spcPts val="0"/>
              </a:spcAft>
              <a:buSzPts val="4800"/>
              <a:buNone/>
              <a:defRPr sz="12800"/>
            </a:lvl9pPr>
          </a:lstStyle>
          <a:p>
            <a:endParaRPr/>
          </a:p>
        </p:txBody>
      </p:sp>
      <p:grpSp>
        <p:nvGrpSpPr>
          <p:cNvPr id="87" name="Google Shape;87;p8"/>
          <p:cNvGrpSpPr/>
          <p:nvPr/>
        </p:nvGrpSpPr>
        <p:grpSpPr>
          <a:xfrm>
            <a:off x="-205" y="10090911"/>
            <a:ext cx="6461202" cy="3620109"/>
            <a:chOff x="-77" y="3784091"/>
            <a:chExt cx="2423582" cy="1357541"/>
          </a:xfrm>
        </p:grpSpPr>
        <p:sp>
          <p:nvSpPr>
            <p:cNvPr id="88" name="Google Shape;88;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8"/>
          <p:cNvGrpSpPr/>
          <p:nvPr/>
        </p:nvGrpSpPr>
        <p:grpSpPr>
          <a:xfrm rot="10800000">
            <a:off x="17916461" y="-23"/>
            <a:ext cx="6461202" cy="3620109"/>
            <a:chOff x="-77" y="3784091"/>
            <a:chExt cx="2423582" cy="1357541"/>
          </a:xfrm>
        </p:grpSpPr>
        <p:sp>
          <p:nvSpPr>
            <p:cNvPr id="94" name="Google Shape;94;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3444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44"/>
        <p:cNvGrpSpPr/>
        <p:nvPr/>
      </p:nvGrpSpPr>
      <p:grpSpPr>
        <a:xfrm>
          <a:off x="0" y="0"/>
          <a:ext cx="0" cy="0"/>
          <a:chOff x="0" y="0"/>
          <a:chExt cx="0" cy="0"/>
        </a:xfrm>
      </p:grpSpPr>
      <p:grpSp>
        <p:nvGrpSpPr>
          <p:cNvPr id="345" name="Google Shape;345;p22"/>
          <p:cNvGrpSpPr/>
          <p:nvPr/>
        </p:nvGrpSpPr>
        <p:grpSpPr>
          <a:xfrm>
            <a:off x="-23" y="4450821"/>
            <a:ext cx="7415090" cy="4814352"/>
            <a:chOff x="8024127" y="984378"/>
            <a:chExt cx="2502369" cy="1624275"/>
          </a:xfrm>
        </p:grpSpPr>
        <p:sp>
          <p:nvSpPr>
            <p:cNvPr id="346" name="Google Shape;346;p22"/>
            <p:cNvSpPr/>
            <p:nvPr/>
          </p:nvSpPr>
          <p:spPr>
            <a:xfrm>
              <a:off x="8647339" y="2562003"/>
              <a:ext cx="65709" cy="30106"/>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8759904" y="2562003"/>
              <a:ext cx="65680" cy="30106"/>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8872440" y="2562003"/>
              <a:ext cx="65709" cy="30106"/>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0089400" y="2205025"/>
              <a:ext cx="25" cy="50050"/>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8024127" y="984378"/>
              <a:ext cx="2502369" cy="162427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8024127" y="984378"/>
              <a:ext cx="2502369" cy="262020"/>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8125057" y="1324952"/>
              <a:ext cx="2305388" cy="1198318"/>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8191986" y="1394818"/>
              <a:ext cx="54365" cy="1106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8385062" y="1394818"/>
              <a:ext cx="55354" cy="1106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8292887" y="1394818"/>
              <a:ext cx="43689" cy="120335"/>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8483055" y="1500548"/>
              <a:ext cx="31095" cy="31095"/>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528666" y="1500548"/>
              <a:ext cx="31065" cy="31095"/>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593674" y="1500548"/>
              <a:ext cx="31065" cy="31095"/>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8219152" y="1627656"/>
              <a:ext cx="1656300" cy="29"/>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9975312" y="1627656"/>
              <a:ext cx="128101" cy="29"/>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10174205" y="1627656"/>
              <a:ext cx="163035" cy="29"/>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8219152" y="1757673"/>
              <a:ext cx="1036300" cy="29"/>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9408676" y="1757673"/>
              <a:ext cx="186335" cy="29"/>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9090440" y="1832396"/>
              <a:ext cx="504581" cy="29"/>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8919673" y="1832396"/>
              <a:ext cx="101923" cy="29"/>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8737271" y="1832396"/>
              <a:ext cx="101894" cy="29"/>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8555829" y="1832396"/>
              <a:ext cx="100934" cy="29"/>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8373428" y="1832396"/>
              <a:ext cx="100934" cy="29"/>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373428" y="1923582"/>
              <a:ext cx="1570900" cy="29"/>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8219152" y="1832396"/>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8219152" y="1923582"/>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8219152" y="2014798"/>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8219152" y="2105984"/>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10039331" y="1923582"/>
              <a:ext cx="216411" cy="29"/>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8369559" y="2014798"/>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8369559" y="2107933"/>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8369559" y="2202057"/>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369559" y="2295192"/>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9090440" y="2295192"/>
              <a:ext cx="884929" cy="29"/>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9615336" y="2202057"/>
              <a:ext cx="360016" cy="29"/>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9832671" y="2105984"/>
              <a:ext cx="142674" cy="29"/>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2"/>
          <p:cNvGrpSpPr/>
          <p:nvPr/>
        </p:nvGrpSpPr>
        <p:grpSpPr>
          <a:xfrm flipH="1">
            <a:off x="18818004" y="2858335"/>
            <a:ext cx="5559626" cy="7999304"/>
            <a:chOff x="7435625" y="1209875"/>
            <a:chExt cx="1470250" cy="2114875"/>
          </a:xfrm>
        </p:grpSpPr>
        <p:sp>
          <p:nvSpPr>
            <p:cNvPr id="383" name="Google Shape;383;p22"/>
            <p:cNvSpPr/>
            <p:nvPr/>
          </p:nvSpPr>
          <p:spPr>
            <a:xfrm>
              <a:off x="7658275" y="3273025"/>
              <a:ext cx="120950" cy="12550"/>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7494000" y="3273025"/>
              <a:ext cx="120950" cy="12550"/>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7821725" y="3273025"/>
              <a:ext cx="120950" cy="12550"/>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7970175" y="3087075"/>
              <a:ext cx="106775" cy="109250"/>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7970175" y="3087075"/>
              <a:ext cx="106775" cy="106750"/>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7980175" y="3096250"/>
              <a:ext cx="87600" cy="8840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7980175" y="3139600"/>
              <a:ext cx="87600" cy="45050"/>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631600" y="2647575"/>
              <a:ext cx="102600" cy="30900"/>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7753350" y="2647575"/>
              <a:ext cx="102600" cy="30900"/>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7478150" y="2827700"/>
              <a:ext cx="664675" cy="30900"/>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977675" y="2891100"/>
              <a:ext cx="130125" cy="31700"/>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7840925" y="2891100"/>
              <a:ext cx="117600" cy="31700"/>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7735850" y="2445775"/>
              <a:ext cx="619625" cy="520400"/>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7435625" y="1671050"/>
              <a:ext cx="1062450" cy="1653700"/>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7435625" y="1671050"/>
              <a:ext cx="1062450" cy="15012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7493175" y="1866200"/>
              <a:ext cx="949850" cy="1409350"/>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7725000" y="1721075"/>
              <a:ext cx="50900" cy="25900"/>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7539025" y="2031300"/>
              <a:ext cx="674675" cy="15875"/>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8255375" y="2031300"/>
              <a:ext cx="65075" cy="15875"/>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345450" y="2031300"/>
              <a:ext cx="52550" cy="15875"/>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7539025" y="2105525"/>
              <a:ext cx="386150" cy="15875"/>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931800" y="2105525"/>
              <a:ext cx="121800" cy="15875"/>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71850" y="2148050"/>
              <a:ext cx="81750" cy="16700"/>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7931800" y="2148050"/>
              <a:ext cx="24225" cy="16700"/>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7835900" y="2148050"/>
              <a:ext cx="73425" cy="16700"/>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7731675" y="2148050"/>
              <a:ext cx="74250" cy="16700"/>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7627425" y="2148050"/>
              <a:ext cx="74250" cy="16700"/>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7627425" y="2200600"/>
              <a:ext cx="626300" cy="15875"/>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7539025" y="2148050"/>
              <a:ext cx="37550" cy="16700"/>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7539025" y="2200600"/>
              <a:ext cx="37550" cy="15875"/>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7539025" y="2252300"/>
              <a:ext cx="37550" cy="16700"/>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7539025" y="2304850"/>
              <a:ext cx="37550" cy="15850"/>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8292075" y="2200600"/>
              <a:ext cx="91750" cy="15875"/>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7624925" y="2252300"/>
              <a:ext cx="264375" cy="16700"/>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7971850" y="2412425"/>
              <a:ext cx="299400" cy="16700"/>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8049400" y="2359050"/>
              <a:ext cx="221850" cy="16700"/>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8173650" y="2304850"/>
              <a:ext cx="97600" cy="15850"/>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7539025" y="1958750"/>
              <a:ext cx="312750" cy="15875"/>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7539025" y="2539175"/>
              <a:ext cx="505400" cy="16700"/>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7539025" y="2603375"/>
              <a:ext cx="505400" cy="16725"/>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7539025" y="2667600"/>
              <a:ext cx="504550" cy="16700"/>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7539025" y="3051200"/>
              <a:ext cx="504550" cy="15875"/>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7998525" y="2464950"/>
              <a:ext cx="150125" cy="15875"/>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197825" y="2464950"/>
              <a:ext cx="200175" cy="15875"/>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8197825" y="2539175"/>
              <a:ext cx="200175" cy="16700"/>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539025"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539025" y="3197150"/>
              <a:ext cx="76750" cy="16700"/>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7635775" y="3197150"/>
              <a:ext cx="469525" cy="16700"/>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657450" y="3148775"/>
              <a:ext cx="75900" cy="15875"/>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7775025" y="3148775"/>
              <a:ext cx="76750" cy="15875"/>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7893450" y="3148775"/>
              <a:ext cx="75925" cy="15875"/>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8011875" y="3148775"/>
              <a:ext cx="75900" cy="15875"/>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8129450"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247875" y="3148775"/>
              <a:ext cx="51725" cy="15875"/>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089425" y="1209875"/>
              <a:ext cx="816450" cy="748075"/>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134450" y="1359150"/>
              <a:ext cx="729725" cy="56127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169475" y="1485925"/>
              <a:ext cx="518725" cy="1252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8719875" y="1485925"/>
              <a:ext cx="50050" cy="1252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169475" y="1543450"/>
              <a:ext cx="296900" cy="12550"/>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8470525" y="1543450"/>
              <a:ext cx="94275" cy="12550"/>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8502225" y="1576825"/>
              <a:ext cx="62575" cy="11700"/>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8471375" y="1576825"/>
              <a:ext cx="18350" cy="11700"/>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8397150" y="1576825"/>
              <a:ext cx="56725" cy="11700"/>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8317075" y="1576825"/>
              <a:ext cx="56750" cy="11700"/>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8237025" y="1576825"/>
              <a:ext cx="56725" cy="11700"/>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8237025" y="1616850"/>
              <a:ext cx="481200" cy="11700"/>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8169475" y="1576825"/>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8169475" y="1616850"/>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8169475" y="1656875"/>
              <a:ext cx="28375" cy="11700"/>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8747400" y="1616850"/>
              <a:ext cx="70900" cy="11700"/>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8235350" y="1656875"/>
              <a:ext cx="203525" cy="11700"/>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8502225" y="1708575"/>
              <a:ext cx="229350" cy="1252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8656500" y="1681050"/>
              <a:ext cx="75075" cy="12550"/>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8169475" y="1430875"/>
              <a:ext cx="240200" cy="12550"/>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8169475" y="1821150"/>
              <a:ext cx="387800" cy="11700"/>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8522225" y="1749450"/>
              <a:ext cx="115125" cy="11700"/>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8675675" y="1749450"/>
              <a:ext cx="153475" cy="11700"/>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8675675" y="1806150"/>
              <a:ext cx="153475" cy="1252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8169475" y="1860350"/>
              <a:ext cx="58400" cy="1252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8242875" y="1860350"/>
              <a:ext cx="361100" cy="1252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2"/>
          <p:cNvSpPr txBox="1">
            <a:spLocks noGrp="1"/>
          </p:cNvSpPr>
          <p:nvPr>
            <p:ph type="ctrTitle"/>
          </p:nvPr>
        </p:nvSpPr>
        <p:spPr>
          <a:xfrm>
            <a:off x="5032689" y="1631267"/>
            <a:ext cx="14312272" cy="23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7300"/>
            </a:lvl1pPr>
            <a:lvl2pPr lvl="1" algn="ctr" rtl="0">
              <a:spcBef>
                <a:spcPts val="0"/>
              </a:spcBef>
              <a:spcAft>
                <a:spcPts val="0"/>
              </a:spcAft>
              <a:buSzPts val="5200"/>
              <a:buNone/>
              <a:defRPr sz="13900"/>
            </a:lvl2pPr>
            <a:lvl3pPr lvl="2" algn="ctr" rtl="0">
              <a:spcBef>
                <a:spcPts val="0"/>
              </a:spcBef>
              <a:spcAft>
                <a:spcPts val="0"/>
              </a:spcAft>
              <a:buSzPts val="5200"/>
              <a:buNone/>
              <a:defRPr sz="13900"/>
            </a:lvl3pPr>
            <a:lvl4pPr lvl="3" algn="ctr" rtl="0">
              <a:spcBef>
                <a:spcPts val="0"/>
              </a:spcBef>
              <a:spcAft>
                <a:spcPts val="0"/>
              </a:spcAft>
              <a:buSzPts val="5200"/>
              <a:buNone/>
              <a:defRPr sz="13900"/>
            </a:lvl4pPr>
            <a:lvl5pPr lvl="4" algn="ctr" rtl="0">
              <a:spcBef>
                <a:spcPts val="0"/>
              </a:spcBef>
              <a:spcAft>
                <a:spcPts val="0"/>
              </a:spcAft>
              <a:buSzPts val="5200"/>
              <a:buNone/>
              <a:defRPr sz="13900"/>
            </a:lvl5pPr>
            <a:lvl6pPr lvl="5" algn="ctr" rtl="0">
              <a:spcBef>
                <a:spcPts val="0"/>
              </a:spcBef>
              <a:spcAft>
                <a:spcPts val="0"/>
              </a:spcAft>
              <a:buSzPts val="5200"/>
              <a:buNone/>
              <a:defRPr sz="13900"/>
            </a:lvl6pPr>
            <a:lvl7pPr lvl="6" algn="ctr" rtl="0">
              <a:spcBef>
                <a:spcPts val="0"/>
              </a:spcBef>
              <a:spcAft>
                <a:spcPts val="0"/>
              </a:spcAft>
              <a:buSzPts val="5200"/>
              <a:buNone/>
              <a:defRPr sz="13900"/>
            </a:lvl7pPr>
            <a:lvl8pPr lvl="7" algn="ctr" rtl="0">
              <a:spcBef>
                <a:spcPts val="0"/>
              </a:spcBef>
              <a:spcAft>
                <a:spcPts val="0"/>
              </a:spcAft>
              <a:buSzPts val="5200"/>
              <a:buNone/>
              <a:defRPr sz="13900"/>
            </a:lvl8pPr>
            <a:lvl9pPr lvl="8" algn="ctr" rtl="0">
              <a:spcBef>
                <a:spcPts val="0"/>
              </a:spcBef>
              <a:spcAft>
                <a:spcPts val="0"/>
              </a:spcAft>
              <a:buSzPts val="5200"/>
              <a:buNone/>
              <a:defRPr sz="13900"/>
            </a:lvl9pPr>
          </a:lstStyle>
          <a:p>
            <a:endParaRPr/>
          </a:p>
        </p:txBody>
      </p:sp>
      <p:sp>
        <p:nvSpPr>
          <p:cNvPr id="464" name="Google Shape;464;p22"/>
          <p:cNvSpPr txBox="1">
            <a:spLocks noGrp="1"/>
          </p:cNvSpPr>
          <p:nvPr>
            <p:ph type="subTitle" idx="1"/>
          </p:nvPr>
        </p:nvSpPr>
        <p:spPr>
          <a:xfrm>
            <a:off x="8117019" y="6146800"/>
            <a:ext cx="8144279" cy="27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7500"/>
            </a:lvl2pPr>
            <a:lvl3pPr lvl="2" algn="ctr" rtl="0">
              <a:lnSpc>
                <a:spcPct val="100000"/>
              </a:lnSpc>
              <a:spcBef>
                <a:spcPts val="0"/>
              </a:spcBef>
              <a:spcAft>
                <a:spcPts val="0"/>
              </a:spcAft>
              <a:buSzPts val="2800"/>
              <a:buNone/>
              <a:defRPr sz="7500"/>
            </a:lvl3pPr>
            <a:lvl4pPr lvl="3" algn="ctr" rtl="0">
              <a:lnSpc>
                <a:spcPct val="100000"/>
              </a:lnSpc>
              <a:spcBef>
                <a:spcPts val="0"/>
              </a:spcBef>
              <a:spcAft>
                <a:spcPts val="0"/>
              </a:spcAft>
              <a:buSzPts val="2800"/>
              <a:buNone/>
              <a:defRPr sz="7500"/>
            </a:lvl4pPr>
            <a:lvl5pPr lvl="4" algn="ctr" rtl="0">
              <a:lnSpc>
                <a:spcPct val="100000"/>
              </a:lnSpc>
              <a:spcBef>
                <a:spcPts val="0"/>
              </a:spcBef>
              <a:spcAft>
                <a:spcPts val="0"/>
              </a:spcAft>
              <a:buSzPts val="2800"/>
              <a:buNone/>
              <a:defRPr sz="7500"/>
            </a:lvl5pPr>
            <a:lvl6pPr lvl="5" algn="ctr" rtl="0">
              <a:lnSpc>
                <a:spcPct val="100000"/>
              </a:lnSpc>
              <a:spcBef>
                <a:spcPts val="0"/>
              </a:spcBef>
              <a:spcAft>
                <a:spcPts val="0"/>
              </a:spcAft>
              <a:buSzPts val="2800"/>
              <a:buNone/>
              <a:defRPr sz="7500"/>
            </a:lvl6pPr>
            <a:lvl7pPr lvl="6" algn="ctr" rtl="0">
              <a:lnSpc>
                <a:spcPct val="100000"/>
              </a:lnSpc>
              <a:spcBef>
                <a:spcPts val="0"/>
              </a:spcBef>
              <a:spcAft>
                <a:spcPts val="0"/>
              </a:spcAft>
              <a:buSzPts val="2800"/>
              <a:buNone/>
              <a:defRPr sz="7500"/>
            </a:lvl7pPr>
            <a:lvl8pPr lvl="7" algn="ctr" rtl="0">
              <a:lnSpc>
                <a:spcPct val="100000"/>
              </a:lnSpc>
              <a:spcBef>
                <a:spcPts val="0"/>
              </a:spcBef>
              <a:spcAft>
                <a:spcPts val="0"/>
              </a:spcAft>
              <a:buSzPts val="2800"/>
              <a:buNone/>
              <a:defRPr sz="7500"/>
            </a:lvl8pPr>
            <a:lvl9pPr lvl="8" algn="ctr" rtl="0">
              <a:lnSpc>
                <a:spcPct val="100000"/>
              </a:lnSpc>
              <a:spcBef>
                <a:spcPts val="0"/>
              </a:spcBef>
              <a:spcAft>
                <a:spcPts val="0"/>
              </a:spcAft>
              <a:buSzPts val="2800"/>
              <a:buNone/>
              <a:defRPr sz="7500"/>
            </a:lvl9pPr>
          </a:lstStyle>
          <a:p>
            <a:endParaRPr/>
          </a:p>
        </p:txBody>
      </p:sp>
      <p:sp>
        <p:nvSpPr>
          <p:cNvPr id="465" name="Google Shape;465;p22"/>
          <p:cNvSpPr txBox="1"/>
          <p:nvPr/>
        </p:nvSpPr>
        <p:spPr>
          <a:xfrm>
            <a:off x="5941253" y="11070400"/>
            <a:ext cx="12495145" cy="1113600"/>
          </a:xfrm>
          <a:prstGeom prst="rect">
            <a:avLst/>
          </a:prstGeom>
          <a:noFill/>
          <a:ln>
            <a:noFill/>
          </a:ln>
        </p:spPr>
        <p:txBody>
          <a:bodyPr spcFirstLastPara="1" wrap="square" lIns="243737" tIns="243737" rIns="243737" bIns="243737" anchor="ctr" anchorCtr="0">
            <a:noAutofit/>
          </a:bodyPr>
          <a:lstStyle/>
          <a:p>
            <a:pPr marL="0" lvl="0" indent="0" algn="ctr" rtl="0">
              <a:lnSpc>
                <a:spcPct val="100000"/>
              </a:lnSpc>
              <a:spcBef>
                <a:spcPts val="0"/>
              </a:spcBef>
              <a:spcAft>
                <a:spcPts val="0"/>
              </a:spcAft>
              <a:buNone/>
            </a:pPr>
            <a:r>
              <a:rPr lang="en" sz="3200" b="1">
                <a:solidFill>
                  <a:schemeClr val="accent1"/>
                </a:solidFill>
                <a:latin typeface="Roboto"/>
                <a:ea typeface="Roboto"/>
                <a:cs typeface="Roboto"/>
                <a:sym typeface="Roboto"/>
              </a:rPr>
              <a:t>CREDITS</a:t>
            </a:r>
            <a:r>
              <a:rPr lang="en" sz="3200">
                <a:solidFill>
                  <a:schemeClr val="dk1"/>
                </a:solidFill>
                <a:latin typeface="Roboto"/>
                <a:ea typeface="Roboto"/>
                <a:cs typeface="Roboto"/>
                <a:sym typeface="Roboto"/>
              </a:rPr>
              <a:t>: This presentation template was created by</a:t>
            </a:r>
            <a:r>
              <a:rPr lang="en" sz="3200">
                <a:solidFill>
                  <a:schemeClr val="accent1"/>
                </a:solidFill>
                <a:latin typeface="Roboto"/>
                <a:ea typeface="Roboto"/>
                <a:cs typeface="Roboto"/>
                <a:sym typeface="Roboto"/>
              </a:rPr>
              <a:t> </a:t>
            </a:r>
            <a:r>
              <a:rPr lang="en" sz="3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3200">
                <a:solidFill>
                  <a:schemeClr val="dk1"/>
                </a:solidFill>
                <a:latin typeface="Roboto"/>
                <a:ea typeface="Roboto"/>
                <a:cs typeface="Roboto"/>
                <a:sym typeface="Roboto"/>
              </a:rPr>
              <a:t>, including icons by </a:t>
            </a:r>
            <a:r>
              <a:rPr lang="en" sz="3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3200">
                <a:solidFill>
                  <a:schemeClr val="dk1"/>
                </a:solidFill>
                <a:latin typeface="Roboto"/>
                <a:ea typeface="Roboto"/>
                <a:cs typeface="Roboto"/>
                <a:sym typeface="Roboto"/>
              </a:rPr>
              <a:t>, infographics &amp; images by </a:t>
            </a:r>
            <a:r>
              <a:rPr lang="en" sz="3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3200">
                <a:solidFill>
                  <a:schemeClr val="accent1"/>
                </a:solidFill>
                <a:latin typeface="Roboto"/>
                <a:ea typeface="Roboto"/>
                <a:cs typeface="Roboto"/>
                <a:sym typeface="Roboto"/>
              </a:rPr>
              <a:t> </a:t>
            </a:r>
            <a:endParaRPr sz="3200">
              <a:solidFill>
                <a:schemeClr val="accent1"/>
              </a:solidFill>
              <a:latin typeface="Roboto"/>
              <a:ea typeface="Roboto"/>
              <a:cs typeface="Roboto"/>
              <a:sym typeface="Roboto"/>
            </a:endParaRPr>
          </a:p>
        </p:txBody>
      </p:sp>
    </p:spTree>
    <p:extLst>
      <p:ext uri="{BB962C8B-B14F-4D97-AF65-F5344CB8AC3E}">
        <p14:creationId xmlns:p14="http://schemas.microsoft.com/office/powerpoint/2010/main" val="61750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13483712" y="3314539"/>
            <a:ext cx="8149654" cy="14371295"/>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1597461797"/>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pp features">
    <p:spTree>
      <p:nvGrpSpPr>
        <p:cNvPr id="1" name=""/>
        <p:cNvGrpSpPr/>
        <p:nvPr/>
      </p:nvGrpSpPr>
      <p:grpSpPr>
        <a:xfrm>
          <a:off x="0" y="0"/>
          <a:ext cx="0" cy="0"/>
          <a:chOff x="0" y="0"/>
          <a:chExt cx="0" cy="0"/>
        </a:xfrm>
      </p:grpSpPr>
      <p:sp>
        <p:nvSpPr>
          <p:cNvPr id="16" name="Picture Placeholder 13"/>
          <p:cNvSpPr>
            <a:spLocks noGrp="1"/>
          </p:cNvSpPr>
          <p:nvPr>
            <p:ph type="pic" sz="quarter" idx="14"/>
          </p:nvPr>
        </p:nvSpPr>
        <p:spPr>
          <a:xfrm>
            <a:off x="8016277" y="2042067"/>
            <a:ext cx="8389538" cy="5280609"/>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565679538"/>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24377650"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420089133"/>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15879336" y="0"/>
            <a:ext cx="8498313"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243966868"/>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 Left Image">
    <p:spTree>
      <p:nvGrpSpPr>
        <p:cNvPr id="1" name=""/>
        <p:cNvGrpSpPr/>
        <p:nvPr/>
      </p:nvGrpSpPr>
      <p:grpSpPr>
        <a:xfrm>
          <a:off x="0" y="0"/>
          <a:ext cx="0" cy="0"/>
          <a:chOff x="0" y="0"/>
          <a:chExt cx="0" cy="0"/>
        </a:xfrm>
      </p:grpSpPr>
      <p:sp>
        <p:nvSpPr>
          <p:cNvPr id="5" name="Picture Placeholder 13"/>
          <p:cNvSpPr>
            <a:spLocks noGrp="1"/>
          </p:cNvSpPr>
          <p:nvPr>
            <p:ph type="pic" sz="quarter" idx="14"/>
          </p:nvPr>
        </p:nvSpPr>
        <p:spPr>
          <a:xfrm>
            <a:off x="12188824" y="0"/>
            <a:ext cx="12188825"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366416236"/>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reative Break Picture">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 y="0"/>
            <a:ext cx="12217400"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1721947180"/>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21" name="Picture Placeholder 13"/>
          <p:cNvSpPr>
            <a:spLocks noGrp="1" noChangeAspect="1"/>
          </p:cNvSpPr>
          <p:nvPr>
            <p:ph type="pic" sz="quarter" idx="20"/>
          </p:nvPr>
        </p:nvSpPr>
        <p:spPr>
          <a:xfrm>
            <a:off x="2748030" y="2861987"/>
            <a:ext cx="7915138" cy="7910092"/>
          </a:xfrm>
          <a:prstGeom prst="ellipse">
            <a:avLst/>
          </a:prstGeom>
        </p:spPr>
        <p:txBody>
          <a:bodyPr rtlCol="0">
            <a:noAutofit/>
          </a:bodyPr>
          <a:lstStyle>
            <a:lvl1pPr marL="0" indent="0">
              <a:lnSpc>
                <a:spcPct val="130000"/>
              </a:lnSpc>
              <a:buNone/>
              <a:defRPr sz="2400" baseline="0"/>
            </a:lvl1pPr>
          </a:lstStyle>
          <a:p>
            <a:pPr lvl="0"/>
            <a:r>
              <a:rPr lang="en-US" noProof="0"/>
              <a:t>Drag picture to placeholder or click icon to add</a:t>
            </a:r>
          </a:p>
        </p:txBody>
      </p:sp>
    </p:spTree>
    <p:extLst>
      <p:ext uri="{BB962C8B-B14F-4D97-AF65-F5344CB8AC3E}">
        <p14:creationId xmlns:p14="http://schemas.microsoft.com/office/powerpoint/2010/main" val="132138473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54" r:id="rId1"/>
    <p:sldLayoutId id="2147483958" r:id="rId2"/>
    <p:sldLayoutId id="2147483959" r:id="rId3"/>
    <p:sldLayoutId id="2147483960" r:id="rId4"/>
    <p:sldLayoutId id="2147483953" r:id="rId5"/>
    <p:sldLayoutId id="2147483954" r:id="rId6"/>
    <p:sldLayoutId id="2147483955" r:id="rId7"/>
    <p:sldLayoutId id="2147483956" r:id="rId8"/>
    <p:sldLayoutId id="2147483962" r:id="rId9"/>
  </p:sldLayoutIdLst>
  <mc:AlternateContent xmlns:mc="http://schemas.openxmlformats.org/markup-compatibility/2006">
    <mc:Choice xmlns:p14="http://schemas.microsoft.com/office/powerpoint/2010/main" Requires="p14">
      <p:transition spd="slow" p14:dur="2000" advClick="0"/>
    </mc:Choice>
    <mc:Fallback>
      <p:transition spd="slow" advClick="0"/>
    </mc:Fallback>
  </mc:AlternateContent>
  <p:hf hdr="0" ftr="0" dt="0"/>
  <p:txStyles>
    <p:title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462160" y="487683"/>
            <a:ext cx="23443173" cy="1275587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85404" y="1219200"/>
            <a:ext cx="19745897" cy="27127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5409" y="4114800"/>
            <a:ext cx="19740599" cy="807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5397" y="12447656"/>
            <a:ext cx="4656936" cy="730251"/>
          </a:xfrm>
          <a:prstGeom prst="rect">
            <a:avLst/>
          </a:prstGeom>
        </p:spPr>
        <p:txBody>
          <a:bodyPr vert="horz" lIns="91440" tIns="45720" rIns="91440" bIns="45720" rtlCol="0" anchor="ctr"/>
          <a:lstStyle>
            <a:lvl1pPr algn="l">
              <a:defRPr sz="5700">
                <a:solidFill>
                  <a:schemeClr val="accent1"/>
                </a:solidFill>
              </a:defRPr>
            </a:lvl1pPr>
          </a:lstStyle>
          <a:p>
            <a:fld id="{96DFF08F-DC6B-4601-B491-B0F83F6DD2DA}" type="datetimeFigureOut">
              <a:rPr lang="en-US" dirty="0"/>
              <a:pPr/>
              <a:t>9/16/2021</a:t>
            </a:fld>
            <a:endParaRPr lang="en-US"/>
          </a:p>
        </p:txBody>
      </p:sp>
      <p:sp>
        <p:nvSpPr>
          <p:cNvPr id="5" name="Footer Placeholder 4"/>
          <p:cNvSpPr>
            <a:spLocks noGrp="1"/>
          </p:cNvSpPr>
          <p:nvPr>
            <p:ph type="ftr" sz="quarter" idx="3"/>
          </p:nvPr>
        </p:nvSpPr>
        <p:spPr>
          <a:xfrm>
            <a:off x="7896241" y="12447656"/>
            <a:ext cx="9433092" cy="730251"/>
          </a:xfrm>
          <a:prstGeom prst="rect">
            <a:avLst/>
          </a:prstGeom>
        </p:spPr>
        <p:txBody>
          <a:bodyPr vert="horz" lIns="91440" tIns="45720" rIns="91440" bIns="45720" rtlCol="0" anchor="ctr"/>
          <a:lstStyle>
            <a:lvl1pPr algn="ctr">
              <a:defRPr sz="5700">
                <a:solidFill>
                  <a:schemeClr val="accent1"/>
                </a:solidFill>
              </a:defRPr>
            </a:lvl1pPr>
          </a:lstStyle>
          <a:p>
            <a:endParaRPr lang="en-US"/>
          </a:p>
        </p:txBody>
      </p:sp>
      <p:sp>
        <p:nvSpPr>
          <p:cNvPr id="6" name="Slide Number Placeholder 5"/>
          <p:cNvSpPr>
            <a:spLocks noGrp="1"/>
          </p:cNvSpPr>
          <p:nvPr>
            <p:ph type="sldNum" sz="quarter" idx="4"/>
          </p:nvPr>
        </p:nvSpPr>
        <p:spPr>
          <a:xfrm>
            <a:off x="18654204" y="12447656"/>
            <a:ext cx="3411546" cy="730251"/>
          </a:xfrm>
          <a:prstGeom prst="rect">
            <a:avLst/>
          </a:prstGeom>
        </p:spPr>
        <p:txBody>
          <a:bodyPr vert="horz" lIns="91440" tIns="45720" rIns="91440" bIns="45720" rtlCol="0" anchor="ctr"/>
          <a:lstStyle>
            <a:lvl1pPr algn="r">
              <a:defRPr sz="5700">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72238706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txStyles>
    <p:titleStyle>
      <a:lvl1pPr algn="l" defTabSz="2437790" rtl="0" eaLnBrk="1" latinLnBrk="0" hangingPunct="1">
        <a:lnSpc>
          <a:spcPct val="90000"/>
        </a:lnSpc>
        <a:spcBef>
          <a:spcPct val="0"/>
        </a:spcBef>
        <a:buNone/>
        <a:defRPr sz="11700" kern="1200">
          <a:solidFill>
            <a:schemeClr val="accent1"/>
          </a:solidFill>
          <a:latin typeface="+mj-lt"/>
          <a:ea typeface="+mj-ea"/>
          <a:cs typeface="+mj-cs"/>
        </a:defRPr>
      </a:lvl1pPr>
    </p:titleStyle>
    <p:bodyStyle>
      <a:lvl1pPr marL="609448" indent="-487558" algn="l" defTabSz="2437790" rtl="0" eaLnBrk="1" latinLnBrk="0" hangingPunct="1">
        <a:lnSpc>
          <a:spcPct val="90000"/>
        </a:lnSpc>
        <a:spcBef>
          <a:spcPts val="3732"/>
        </a:spcBef>
        <a:buClr>
          <a:schemeClr val="accent1"/>
        </a:buClr>
        <a:buSzPct val="80000"/>
        <a:buFont typeface="Corbel" pitchFamily="34" charset="0"/>
        <a:buChar char="•"/>
        <a:defRPr sz="5900" kern="1200">
          <a:solidFill>
            <a:schemeClr val="accent1"/>
          </a:solidFill>
          <a:latin typeface="+mn-lt"/>
          <a:ea typeface="+mn-ea"/>
          <a:cs typeface="+mn-cs"/>
        </a:defRPr>
      </a:lvl1pPr>
      <a:lvl2pPr marL="1218895" indent="-487558" algn="l" defTabSz="2437790" rtl="0" eaLnBrk="1" latinLnBrk="0" hangingPunct="1">
        <a:lnSpc>
          <a:spcPct val="90000"/>
        </a:lnSpc>
        <a:spcBef>
          <a:spcPts val="533"/>
        </a:spcBef>
        <a:spcAft>
          <a:spcPts val="1066"/>
        </a:spcAft>
        <a:buClr>
          <a:schemeClr val="accent1"/>
        </a:buClr>
        <a:buSzPct val="80000"/>
        <a:buFont typeface="Corbel" pitchFamily="34" charset="0"/>
        <a:buChar char="•"/>
        <a:defRPr sz="5300" kern="1200">
          <a:solidFill>
            <a:schemeClr val="accent1"/>
          </a:solidFill>
          <a:latin typeface="+mn-lt"/>
          <a:ea typeface="+mn-ea"/>
          <a:cs typeface="+mn-cs"/>
        </a:defRPr>
      </a:lvl2pPr>
      <a:lvl3pPr marL="1950232" indent="-487558" algn="l" defTabSz="2437790" rtl="0" eaLnBrk="1" latinLnBrk="0" hangingPunct="1">
        <a:lnSpc>
          <a:spcPct val="90000"/>
        </a:lnSpc>
        <a:spcBef>
          <a:spcPts val="533"/>
        </a:spcBef>
        <a:spcAft>
          <a:spcPts val="1066"/>
        </a:spcAft>
        <a:buClr>
          <a:schemeClr val="accent1"/>
        </a:buClr>
        <a:buSzPct val="80000"/>
        <a:buFont typeface="Corbel" pitchFamily="34" charset="0"/>
        <a:buChar char="•"/>
        <a:defRPr sz="4800" kern="1200">
          <a:solidFill>
            <a:schemeClr val="accent1"/>
          </a:solidFill>
          <a:latin typeface="+mn-lt"/>
          <a:ea typeface="+mn-ea"/>
          <a:cs typeface="+mn-cs"/>
        </a:defRPr>
      </a:lvl3pPr>
      <a:lvl4pPr marL="2681569" indent="-487558" algn="l" defTabSz="2437790" rtl="0" eaLnBrk="1" latinLnBrk="0" hangingPunct="1">
        <a:lnSpc>
          <a:spcPct val="90000"/>
        </a:lnSpc>
        <a:spcBef>
          <a:spcPts val="533"/>
        </a:spcBef>
        <a:spcAft>
          <a:spcPts val="1066"/>
        </a:spcAft>
        <a:buClr>
          <a:schemeClr val="accent1"/>
        </a:buClr>
        <a:buSzPct val="80000"/>
        <a:buFont typeface="Corbel" pitchFamily="34" charset="0"/>
        <a:buChar char="•"/>
        <a:defRPr sz="4300" kern="1200">
          <a:solidFill>
            <a:schemeClr val="accent1"/>
          </a:solidFill>
          <a:latin typeface="+mn-lt"/>
          <a:ea typeface="+mn-ea"/>
          <a:cs typeface="+mn-cs"/>
        </a:defRPr>
      </a:lvl4pPr>
      <a:lvl5pPr marL="3412907" indent="-487558" algn="l" defTabSz="2437790" rtl="0" eaLnBrk="1" latinLnBrk="0" hangingPunct="1">
        <a:lnSpc>
          <a:spcPct val="90000"/>
        </a:lnSpc>
        <a:spcBef>
          <a:spcPts val="533"/>
        </a:spcBef>
        <a:spcAft>
          <a:spcPts val="1066"/>
        </a:spcAft>
        <a:buClr>
          <a:schemeClr val="accent1"/>
        </a:buClr>
        <a:buSzPct val="80000"/>
        <a:buFont typeface="Corbel" pitchFamily="34" charset="0"/>
        <a:buChar char="•"/>
        <a:defRPr sz="4300" kern="1200">
          <a:solidFill>
            <a:schemeClr val="accent1"/>
          </a:solidFill>
          <a:latin typeface="+mn-lt"/>
          <a:ea typeface="+mn-ea"/>
          <a:cs typeface="+mn-cs"/>
        </a:defRPr>
      </a:lvl5pPr>
      <a:lvl6pPr marL="4265600" indent="-609448" algn="l" defTabSz="2437790" rtl="0" eaLnBrk="1" latinLnBrk="0" hangingPunct="1">
        <a:lnSpc>
          <a:spcPct val="90000"/>
        </a:lnSpc>
        <a:spcBef>
          <a:spcPts val="533"/>
        </a:spcBef>
        <a:spcAft>
          <a:spcPts val="1066"/>
        </a:spcAft>
        <a:buClr>
          <a:schemeClr val="accent1"/>
        </a:buClr>
        <a:buSzPct val="80000"/>
        <a:buFont typeface="Corbel" pitchFamily="34" charset="0"/>
        <a:buChar char="•"/>
        <a:defRPr sz="4300" kern="1200">
          <a:solidFill>
            <a:schemeClr val="accent1"/>
          </a:solidFill>
          <a:latin typeface="+mn-lt"/>
          <a:ea typeface="+mn-ea"/>
          <a:cs typeface="+mn-cs"/>
        </a:defRPr>
      </a:lvl6pPr>
      <a:lvl7pPr marL="5065400" indent="-609448" algn="l" defTabSz="2437790" rtl="0" eaLnBrk="1" latinLnBrk="0" hangingPunct="1">
        <a:lnSpc>
          <a:spcPct val="90000"/>
        </a:lnSpc>
        <a:spcBef>
          <a:spcPts val="533"/>
        </a:spcBef>
        <a:spcAft>
          <a:spcPts val="1066"/>
        </a:spcAft>
        <a:buClr>
          <a:schemeClr val="accent1"/>
        </a:buClr>
        <a:buSzPct val="80000"/>
        <a:buFont typeface="Corbel" pitchFamily="34" charset="0"/>
        <a:buChar char="•"/>
        <a:defRPr sz="4300" kern="1200">
          <a:solidFill>
            <a:schemeClr val="accent1"/>
          </a:solidFill>
          <a:latin typeface="+mn-lt"/>
          <a:ea typeface="+mn-ea"/>
          <a:cs typeface="+mn-cs"/>
        </a:defRPr>
      </a:lvl7pPr>
      <a:lvl8pPr marL="5865200" indent="-609448" algn="l" defTabSz="2437790" rtl="0" eaLnBrk="1" latinLnBrk="0" hangingPunct="1">
        <a:lnSpc>
          <a:spcPct val="90000"/>
        </a:lnSpc>
        <a:spcBef>
          <a:spcPts val="533"/>
        </a:spcBef>
        <a:spcAft>
          <a:spcPts val="1066"/>
        </a:spcAft>
        <a:buClr>
          <a:schemeClr val="accent1"/>
        </a:buClr>
        <a:buSzPct val="80000"/>
        <a:buFont typeface="Corbel" pitchFamily="34" charset="0"/>
        <a:buChar char="•"/>
        <a:defRPr sz="4300" kern="1200">
          <a:solidFill>
            <a:schemeClr val="accent1"/>
          </a:solidFill>
          <a:latin typeface="+mn-lt"/>
          <a:ea typeface="+mn-ea"/>
          <a:cs typeface="+mn-cs"/>
        </a:defRPr>
      </a:lvl8pPr>
      <a:lvl9pPr marL="6665000" indent="-609448" algn="l" defTabSz="2437790" rtl="0" eaLnBrk="1" latinLnBrk="0" hangingPunct="1">
        <a:lnSpc>
          <a:spcPct val="90000"/>
        </a:lnSpc>
        <a:spcBef>
          <a:spcPts val="533"/>
        </a:spcBef>
        <a:spcAft>
          <a:spcPts val="1066"/>
        </a:spcAft>
        <a:buClr>
          <a:schemeClr val="accent1"/>
        </a:buClr>
        <a:buSzPct val="80000"/>
        <a:buFont typeface="Corbel" pitchFamily="34" charset="0"/>
        <a:buChar char="•"/>
        <a:defRPr sz="4300" kern="1200">
          <a:solidFill>
            <a:schemeClr val="accent1"/>
          </a:solidFill>
          <a:latin typeface="+mn-lt"/>
          <a:ea typeface="+mn-ea"/>
          <a:cs typeface="+mn-cs"/>
        </a:defRPr>
      </a:lvl9pPr>
    </p:bodyStyle>
    <p:otherStyle>
      <a:defPPr>
        <a:defRPr lang="en-US"/>
      </a:defPPr>
      <a:lvl1pPr marL="0" algn="l" defTabSz="2437790" rtl="0" eaLnBrk="1" latinLnBrk="0" hangingPunct="1">
        <a:defRPr sz="4800" kern="1200">
          <a:solidFill>
            <a:schemeClr val="tx1"/>
          </a:solidFill>
          <a:latin typeface="+mn-lt"/>
          <a:ea typeface="+mn-ea"/>
          <a:cs typeface="+mn-cs"/>
        </a:defRPr>
      </a:lvl1pPr>
      <a:lvl2pPr marL="1218895" algn="l" defTabSz="2437790" rtl="0" eaLnBrk="1" latinLnBrk="0" hangingPunct="1">
        <a:defRPr sz="4800" kern="1200">
          <a:solidFill>
            <a:schemeClr val="tx1"/>
          </a:solidFill>
          <a:latin typeface="+mn-lt"/>
          <a:ea typeface="+mn-ea"/>
          <a:cs typeface="+mn-cs"/>
        </a:defRPr>
      </a:lvl2pPr>
      <a:lvl3pPr marL="2437790" algn="l" defTabSz="2437790" rtl="0" eaLnBrk="1" latinLnBrk="0" hangingPunct="1">
        <a:defRPr sz="4800" kern="1200">
          <a:solidFill>
            <a:schemeClr val="tx1"/>
          </a:solidFill>
          <a:latin typeface="+mn-lt"/>
          <a:ea typeface="+mn-ea"/>
          <a:cs typeface="+mn-cs"/>
        </a:defRPr>
      </a:lvl3pPr>
      <a:lvl4pPr marL="3656686" algn="l" defTabSz="2437790" rtl="0" eaLnBrk="1" latinLnBrk="0" hangingPunct="1">
        <a:defRPr sz="4800" kern="1200">
          <a:solidFill>
            <a:schemeClr val="tx1"/>
          </a:solidFill>
          <a:latin typeface="+mn-lt"/>
          <a:ea typeface="+mn-ea"/>
          <a:cs typeface="+mn-cs"/>
        </a:defRPr>
      </a:lvl4pPr>
      <a:lvl5pPr marL="4875581" algn="l" defTabSz="2437790" rtl="0" eaLnBrk="1" latinLnBrk="0" hangingPunct="1">
        <a:defRPr sz="4800" kern="1200">
          <a:solidFill>
            <a:schemeClr val="tx1"/>
          </a:solidFill>
          <a:latin typeface="+mn-lt"/>
          <a:ea typeface="+mn-ea"/>
          <a:cs typeface="+mn-cs"/>
        </a:defRPr>
      </a:lvl5pPr>
      <a:lvl6pPr marL="6094476" algn="l" defTabSz="2437790" rtl="0" eaLnBrk="1" latinLnBrk="0" hangingPunct="1">
        <a:defRPr sz="4800" kern="1200">
          <a:solidFill>
            <a:schemeClr val="tx1"/>
          </a:solidFill>
          <a:latin typeface="+mn-lt"/>
          <a:ea typeface="+mn-ea"/>
          <a:cs typeface="+mn-cs"/>
        </a:defRPr>
      </a:lvl6pPr>
      <a:lvl7pPr marL="7313371" algn="l" defTabSz="2437790" rtl="0" eaLnBrk="1" latinLnBrk="0" hangingPunct="1">
        <a:defRPr sz="4800" kern="1200">
          <a:solidFill>
            <a:schemeClr val="tx1"/>
          </a:solidFill>
          <a:latin typeface="+mn-lt"/>
          <a:ea typeface="+mn-ea"/>
          <a:cs typeface="+mn-cs"/>
        </a:defRPr>
      </a:lvl7pPr>
      <a:lvl8pPr marL="8532266" algn="l" defTabSz="2437790" rtl="0" eaLnBrk="1" latinLnBrk="0" hangingPunct="1">
        <a:defRPr sz="4800" kern="1200">
          <a:solidFill>
            <a:schemeClr val="tx1"/>
          </a:solidFill>
          <a:latin typeface="+mn-lt"/>
          <a:ea typeface="+mn-ea"/>
          <a:cs typeface="+mn-cs"/>
        </a:defRPr>
      </a:lvl8pPr>
      <a:lvl9pPr marL="9751162" algn="l" defTabSz="243779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jpe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Layout" Target="../diagrams/layout1.xml"/><Relationship Id="rId7" Type="http://schemas.openxmlformats.org/officeDocument/2006/relationships/image" Target="../media/image89.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7.xml"/><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7.xml"/><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1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4"/>
          </p:nvPr>
        </p:nvPicPr>
        <p:blipFill rotWithShape="1">
          <a:blip r:embed="rId3"/>
          <a:srcRect l="-79" t="20019" r="238" b="-191"/>
          <a:stretch/>
        </p:blipFill>
        <p:spPr>
          <a:xfrm>
            <a:off x="1621276" y="40531"/>
            <a:ext cx="20406880" cy="13646054"/>
          </a:xfrm>
        </p:spPr>
      </p:pic>
      <p:sp>
        <p:nvSpPr>
          <p:cNvPr id="2" name="Oval 1"/>
          <p:cNvSpPr/>
          <p:nvPr/>
        </p:nvSpPr>
        <p:spPr>
          <a:xfrm>
            <a:off x="8551017" y="3161243"/>
            <a:ext cx="7255341" cy="7401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345999" y="5764510"/>
            <a:ext cx="5666936" cy="2212016"/>
          </a:xfrm>
          <a:prstGeom prst="rect">
            <a:avLst/>
          </a:prstGeom>
          <a:noFill/>
        </p:spPr>
        <p:txBody>
          <a:bodyPr wrap="none" lIns="91440" tIns="45720" rIns="91440" bIns="45720" rtlCol="0" anchor="t">
            <a:spAutoFit/>
          </a:bodyPr>
          <a:lstStyle/>
          <a:p>
            <a:pPr algn="ctr">
              <a:lnSpc>
                <a:spcPts val="8000"/>
              </a:lnSpc>
            </a:pPr>
            <a:r>
              <a:rPr lang="en-US" sz="9600" spc="600">
                <a:solidFill>
                  <a:schemeClr val="tx1">
                    <a:lumMod val="50000"/>
                  </a:schemeClr>
                </a:solidFill>
                <a:latin typeface="Arial Black"/>
                <a:ea typeface="+mn-lt"/>
                <a:cs typeface="+mn-lt"/>
              </a:rPr>
              <a:t>Sniffer </a:t>
            </a:r>
            <a:endParaRPr lang="es-ES" sz="9600">
              <a:solidFill>
                <a:schemeClr val="tx1">
                  <a:lumMod val="50000"/>
                </a:schemeClr>
              </a:solidFill>
              <a:latin typeface="Arial Black"/>
              <a:ea typeface="+mn-lt"/>
              <a:cs typeface="+mn-lt"/>
            </a:endParaRPr>
          </a:p>
          <a:p>
            <a:pPr algn="ctr">
              <a:lnSpc>
                <a:spcPts val="8000"/>
              </a:lnSpc>
            </a:pPr>
            <a:r>
              <a:rPr lang="en-US" sz="9600" spc="600">
                <a:solidFill>
                  <a:schemeClr val="tx1">
                    <a:lumMod val="50000"/>
                  </a:schemeClr>
                </a:solidFill>
                <a:latin typeface="Arial Black"/>
                <a:ea typeface="+mn-lt"/>
                <a:cs typeface="+mn-lt"/>
              </a:rPr>
              <a:t>Dog</a:t>
            </a:r>
            <a:endParaRPr lang="es-ES" sz="9600">
              <a:solidFill>
                <a:schemeClr val="tx1">
                  <a:lumMod val="50000"/>
                </a:schemeClr>
              </a:solidFill>
              <a:latin typeface="Arial Black"/>
            </a:endParaRPr>
          </a:p>
        </p:txBody>
      </p:sp>
      <p:sp>
        <p:nvSpPr>
          <p:cNvPr id="8" name="Oval 7"/>
          <p:cNvSpPr/>
          <p:nvPr/>
        </p:nvSpPr>
        <p:spPr>
          <a:xfrm>
            <a:off x="7784096" y="2252550"/>
            <a:ext cx="8854062" cy="885406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247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CF445AD4-6768-4BB5-B714-B227E6581B58}"/>
              </a:ext>
            </a:extLst>
          </p:cNvPr>
          <p:cNvSpPr txBox="1"/>
          <p:nvPr/>
        </p:nvSpPr>
        <p:spPr>
          <a:xfrm>
            <a:off x="774683" y="-386624"/>
            <a:ext cx="7476734" cy="266167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800" b="1">
                <a:ea typeface="+mn-lt"/>
                <a:cs typeface="+mn-lt"/>
              </a:rPr>
              <a:t>Architecture</a:t>
            </a:r>
            <a:endParaRPr lang="en-US" sz="4800" b="1"/>
          </a:p>
        </p:txBody>
      </p:sp>
      <p:pic>
        <p:nvPicPr>
          <p:cNvPr id="4" name="Picture 6" descr="Graphical user interface&#10;&#10;Description automatically generated">
            <a:extLst>
              <a:ext uri="{FF2B5EF4-FFF2-40B4-BE49-F238E27FC236}">
                <a16:creationId xmlns:a16="http://schemas.microsoft.com/office/drawing/2014/main" id="{261078CD-29A1-41F4-8A2F-43C08C1D86CF}"/>
              </a:ext>
            </a:extLst>
          </p:cNvPr>
          <p:cNvPicPr>
            <a:picLocks noChangeAspect="1"/>
          </p:cNvPicPr>
          <p:nvPr/>
        </p:nvPicPr>
        <p:blipFill>
          <a:blip r:embed="rId2"/>
          <a:stretch>
            <a:fillRect/>
          </a:stretch>
        </p:blipFill>
        <p:spPr>
          <a:xfrm>
            <a:off x="1632405" y="298915"/>
            <a:ext cx="19329635" cy="13837185"/>
          </a:xfrm>
          <a:prstGeom prst="rect">
            <a:avLst/>
          </a:prstGeom>
        </p:spPr>
      </p:pic>
    </p:spTree>
    <p:extLst>
      <p:ext uri="{BB962C8B-B14F-4D97-AF65-F5344CB8AC3E}">
        <p14:creationId xmlns:p14="http://schemas.microsoft.com/office/powerpoint/2010/main" val="1447790736"/>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a:extLst>
              <a:ext uri="{FF2B5EF4-FFF2-40B4-BE49-F238E27FC236}">
                <a16:creationId xmlns:a16="http://schemas.microsoft.com/office/drawing/2014/main" id="{D64305E5-D7BC-40F9-86C9-F2F5711E57DA}"/>
              </a:ext>
            </a:extLst>
          </p:cNvPr>
          <p:cNvPicPr>
            <a:picLocks noChangeAspect="1"/>
          </p:cNvPicPr>
          <p:nvPr/>
        </p:nvPicPr>
        <p:blipFill rotWithShape="1">
          <a:blip r:embed="rId2"/>
          <a:srcRect l="13184" r="7711"/>
          <a:stretch/>
        </p:blipFill>
        <p:spPr>
          <a:xfrm>
            <a:off x="-147860" y="-479795"/>
            <a:ext cx="26457516" cy="14877334"/>
          </a:xfrm>
          <a:prstGeom prst="rect">
            <a:avLst/>
          </a:prstGeom>
        </p:spPr>
      </p:pic>
    </p:spTree>
    <p:extLst>
      <p:ext uri="{BB962C8B-B14F-4D97-AF65-F5344CB8AC3E}">
        <p14:creationId xmlns:p14="http://schemas.microsoft.com/office/powerpoint/2010/main" val="404798271"/>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descr="Logo, company name&#10;&#10;Description automatically generated">
            <a:extLst>
              <a:ext uri="{FF2B5EF4-FFF2-40B4-BE49-F238E27FC236}">
                <a16:creationId xmlns:a16="http://schemas.microsoft.com/office/drawing/2014/main" id="{E932C5FE-90A9-45CE-9930-2F0E9252D05E}"/>
              </a:ext>
            </a:extLst>
          </p:cNvPr>
          <p:cNvPicPr>
            <a:picLocks noGrp="1" noChangeAspect="1"/>
          </p:cNvPicPr>
          <p:nvPr>
            <p:ph type="pic" sz="quarter" idx="14"/>
          </p:nvPr>
        </p:nvPicPr>
        <p:blipFill rotWithShape="1">
          <a:blip r:embed="rId2"/>
          <a:srcRect l="12872" r="10244" b="-1"/>
          <a:stretch/>
        </p:blipFill>
        <p:spPr>
          <a:xfrm>
            <a:off x="20" y="2564"/>
            <a:ext cx="24377630" cy="13713436"/>
          </a:xfrm>
          <a:prstGeom prst="rect">
            <a:avLst/>
          </a:prstGeom>
        </p:spPr>
      </p:pic>
    </p:spTree>
    <p:extLst>
      <p:ext uri="{BB962C8B-B14F-4D97-AF65-F5344CB8AC3E}">
        <p14:creationId xmlns:p14="http://schemas.microsoft.com/office/powerpoint/2010/main" val="5859552"/>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0" name="Group 9">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965" y="0"/>
            <a:ext cx="22190028" cy="13716000"/>
            <a:chOff x="547625" y="0"/>
            <a:chExt cx="11097905" cy="6858000"/>
          </a:xfrm>
        </p:grpSpPr>
        <p:sp>
          <p:nvSpPr>
            <p:cNvPr id="11" name="Freeform: Shape 10">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pic>
        <p:nvPicPr>
          <p:cNvPr id="3" name="Picture 3">
            <a:extLst>
              <a:ext uri="{FF2B5EF4-FFF2-40B4-BE49-F238E27FC236}">
                <a16:creationId xmlns:a16="http://schemas.microsoft.com/office/drawing/2014/main" id="{1BE1CD41-C1B8-46C1-90CA-69B4BE3E02C8}"/>
              </a:ext>
            </a:extLst>
          </p:cNvPr>
          <p:cNvPicPr>
            <a:picLocks noChangeAspect="1"/>
          </p:cNvPicPr>
          <p:nvPr/>
        </p:nvPicPr>
        <p:blipFill>
          <a:blip r:embed="rId2"/>
          <a:stretch>
            <a:fillRect/>
          </a:stretch>
        </p:blipFill>
        <p:spPr>
          <a:xfrm>
            <a:off x="4420724" y="4463591"/>
            <a:ext cx="15117782" cy="4584101"/>
          </a:xfrm>
          <a:prstGeom prst="rect">
            <a:avLst/>
          </a:prstGeom>
        </p:spPr>
      </p:pic>
    </p:spTree>
    <p:extLst>
      <p:ext uri="{BB962C8B-B14F-4D97-AF65-F5344CB8AC3E}">
        <p14:creationId xmlns:p14="http://schemas.microsoft.com/office/powerpoint/2010/main" val="1398754918"/>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descr="A picture containing text, vector graphics&#10;&#10;Description automatically generated">
            <a:extLst>
              <a:ext uri="{FF2B5EF4-FFF2-40B4-BE49-F238E27FC236}">
                <a16:creationId xmlns:a16="http://schemas.microsoft.com/office/drawing/2014/main" id="{198EB6E3-2BA6-4385-8DDC-30E55E1E0EA5}"/>
              </a:ext>
            </a:extLst>
          </p:cNvPr>
          <p:cNvPicPr>
            <a:picLocks noGrp="1" noChangeAspect="1"/>
          </p:cNvPicPr>
          <p:nvPr>
            <p:ph type="pic" sz="quarter" idx="14"/>
          </p:nvPr>
        </p:nvPicPr>
        <p:blipFill rotWithShape="1">
          <a:blip r:embed="rId2"/>
          <a:srcRect l="7" r="1" b="1"/>
          <a:stretch/>
        </p:blipFill>
        <p:spPr>
          <a:xfrm>
            <a:off x="20" y="2564"/>
            <a:ext cx="24377630" cy="13713436"/>
          </a:xfrm>
          <a:prstGeom prst="rect">
            <a:avLst/>
          </a:prstGeom>
        </p:spPr>
      </p:pic>
    </p:spTree>
    <p:extLst>
      <p:ext uri="{BB962C8B-B14F-4D97-AF65-F5344CB8AC3E}">
        <p14:creationId xmlns:p14="http://schemas.microsoft.com/office/powerpoint/2010/main" val="1376130914"/>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descr="A picture containing text, toy&#10;&#10;Description automatically generated">
            <a:extLst>
              <a:ext uri="{FF2B5EF4-FFF2-40B4-BE49-F238E27FC236}">
                <a16:creationId xmlns:a16="http://schemas.microsoft.com/office/drawing/2014/main" id="{F8E0A635-CCEF-4469-8531-88B4DBC79DE9}"/>
              </a:ext>
            </a:extLst>
          </p:cNvPr>
          <p:cNvPicPr>
            <a:picLocks noGrp="1" noChangeAspect="1"/>
          </p:cNvPicPr>
          <p:nvPr>
            <p:ph type="pic" sz="quarter" idx="14"/>
          </p:nvPr>
        </p:nvPicPr>
        <p:blipFill rotWithShape="1">
          <a:blip r:embed="rId2"/>
          <a:srcRect l="11118"/>
          <a:stretch/>
        </p:blipFill>
        <p:spPr>
          <a:xfrm>
            <a:off x="20" y="2564"/>
            <a:ext cx="24377630" cy="13713436"/>
          </a:xfrm>
          <a:prstGeom prst="rect">
            <a:avLst/>
          </a:prstGeom>
        </p:spPr>
      </p:pic>
    </p:spTree>
    <p:extLst>
      <p:ext uri="{BB962C8B-B14F-4D97-AF65-F5344CB8AC3E}">
        <p14:creationId xmlns:p14="http://schemas.microsoft.com/office/powerpoint/2010/main" val="179144637"/>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6017" y="0"/>
            <a:ext cx="6494358" cy="6800852"/>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D281329-7E1A-405E-A8F1-28AB5B56C18D}"/>
              </a:ext>
            </a:extLst>
          </p:cNvPr>
          <p:cNvSpPr txBox="1"/>
          <p:nvPr/>
        </p:nvSpPr>
        <p:spPr>
          <a:xfrm>
            <a:off x="1391984" y="342324"/>
            <a:ext cx="5305172" cy="474229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6400" b="1" kern="1200">
                <a:solidFill>
                  <a:srgbClr val="FFFFFF"/>
                </a:solidFill>
                <a:latin typeface="+mj-lt"/>
                <a:ea typeface="+mj-ea"/>
                <a:cs typeface="+mj-cs"/>
              </a:rPr>
              <a:t>What is MERN</a:t>
            </a:r>
            <a:r>
              <a:rPr lang="en-US" sz="6400" b="1">
                <a:solidFill>
                  <a:srgbClr val="FFFFFF"/>
                </a:solidFill>
                <a:latin typeface="+mj-lt"/>
                <a:ea typeface="+mj-ea"/>
                <a:cs typeface="+mj-cs"/>
              </a:rPr>
              <a:t>?</a:t>
            </a:r>
            <a:endParaRPr lang="en-US" sz="6400" kern="1200">
              <a:solidFill>
                <a:srgbClr val="FFFFFF"/>
              </a:solidFill>
              <a:latin typeface="+mj-lt"/>
              <a:ea typeface="+mj-ea"/>
              <a:cs typeface="+mj-cs"/>
            </a:endParaRPr>
          </a:p>
        </p:txBody>
      </p:sp>
      <p:pic>
        <p:nvPicPr>
          <p:cNvPr id="5" name="Picture 5" descr="Timeline&#10;&#10;Description automatically generated">
            <a:extLst>
              <a:ext uri="{FF2B5EF4-FFF2-40B4-BE49-F238E27FC236}">
                <a16:creationId xmlns:a16="http://schemas.microsoft.com/office/drawing/2014/main" id="{1932753A-DB37-4976-B2C5-A1D6B0A9F201}"/>
              </a:ext>
            </a:extLst>
          </p:cNvPr>
          <p:cNvPicPr>
            <a:picLocks noChangeAspect="1"/>
          </p:cNvPicPr>
          <p:nvPr/>
        </p:nvPicPr>
        <p:blipFill>
          <a:blip r:embed="rId2"/>
          <a:stretch>
            <a:fillRect/>
          </a:stretch>
        </p:blipFill>
        <p:spPr>
          <a:xfrm>
            <a:off x="8413674" y="1900680"/>
            <a:ext cx="14691247" cy="9916591"/>
          </a:xfrm>
          <a:prstGeom prst="rect">
            <a:avLst/>
          </a:prstGeom>
        </p:spPr>
      </p:pic>
      <p:sp>
        <p:nvSpPr>
          <p:cNvPr id="6" name="TextBox 5">
            <a:extLst>
              <a:ext uri="{FF2B5EF4-FFF2-40B4-BE49-F238E27FC236}">
                <a16:creationId xmlns:a16="http://schemas.microsoft.com/office/drawing/2014/main" id="{64F2CB1F-81DD-4F6E-AB56-5A8DDBD99A9C}"/>
              </a:ext>
            </a:extLst>
          </p:cNvPr>
          <p:cNvSpPr txBox="1"/>
          <p:nvPr/>
        </p:nvSpPr>
        <p:spPr>
          <a:xfrm>
            <a:off x="1275520" y="7708802"/>
            <a:ext cx="648033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000000"/>
                </a:solidFill>
                <a:ea typeface="+mn-lt"/>
                <a:cs typeface="+mn-lt"/>
              </a:rPr>
              <a:t>MERN is a stack in which JavaScript is used both on the client and on the server, that is, Full Stack JavaScript.</a:t>
            </a:r>
            <a:endParaRPr lang="en-US">
              <a:solidFill>
                <a:srgbClr val="000000"/>
              </a:solidFill>
              <a:ea typeface="Lato Light"/>
              <a:cs typeface="Lato Light"/>
            </a:endParaRPr>
          </a:p>
        </p:txBody>
      </p:sp>
    </p:spTree>
    <p:extLst>
      <p:ext uri="{BB962C8B-B14F-4D97-AF65-F5344CB8AC3E}">
        <p14:creationId xmlns:p14="http://schemas.microsoft.com/office/powerpoint/2010/main" val="157039660"/>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descr="Logo&#10;&#10;Description automatically generated">
            <a:extLst>
              <a:ext uri="{FF2B5EF4-FFF2-40B4-BE49-F238E27FC236}">
                <a16:creationId xmlns:a16="http://schemas.microsoft.com/office/drawing/2014/main" id="{0E3CE7B4-4D60-40F6-8F7C-A4E860D2EA06}"/>
              </a:ext>
            </a:extLst>
          </p:cNvPr>
          <p:cNvPicPr>
            <a:picLocks noGrp="1" noChangeAspect="1"/>
          </p:cNvPicPr>
          <p:nvPr>
            <p:ph type="pic" sz="quarter" idx="14"/>
          </p:nvPr>
        </p:nvPicPr>
        <p:blipFill rotWithShape="1">
          <a:blip r:embed="rId2"/>
          <a:srcRect r="8" b="1"/>
          <a:stretch/>
        </p:blipFill>
        <p:spPr>
          <a:xfrm>
            <a:off x="20" y="2564"/>
            <a:ext cx="24377630" cy="13713436"/>
          </a:xfrm>
          <a:prstGeom prst="rect">
            <a:avLst/>
          </a:prstGeom>
        </p:spPr>
      </p:pic>
    </p:spTree>
    <p:extLst>
      <p:ext uri="{BB962C8B-B14F-4D97-AF65-F5344CB8AC3E}">
        <p14:creationId xmlns:p14="http://schemas.microsoft.com/office/powerpoint/2010/main" val="3976270409"/>
      </p:ext>
    </p:ext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a:extLst>
              <a:ext uri="{FF2B5EF4-FFF2-40B4-BE49-F238E27FC236}">
                <a16:creationId xmlns:a16="http://schemas.microsoft.com/office/drawing/2014/main" id="{7EA28F15-4A91-4383-BB6A-636DC8DC9834}"/>
              </a:ext>
            </a:extLst>
          </p:cNvPr>
          <p:cNvPicPr>
            <a:picLocks noGrp="1" noChangeAspect="1"/>
          </p:cNvPicPr>
          <p:nvPr>
            <p:ph type="pic" sz="quarter" idx="14"/>
          </p:nvPr>
        </p:nvPicPr>
        <p:blipFill rotWithShape="1">
          <a:blip r:embed="rId2"/>
          <a:srcRect l="1785"/>
          <a:stretch/>
        </p:blipFill>
        <p:spPr>
          <a:xfrm>
            <a:off x="20" y="2564"/>
            <a:ext cx="24377630" cy="13713436"/>
          </a:xfrm>
          <a:prstGeom prst="rect">
            <a:avLst/>
          </a:prstGeom>
        </p:spPr>
      </p:pic>
    </p:spTree>
    <p:extLst>
      <p:ext uri="{BB962C8B-B14F-4D97-AF65-F5344CB8AC3E}">
        <p14:creationId xmlns:p14="http://schemas.microsoft.com/office/powerpoint/2010/main" val="3907314024"/>
      </p:ext>
    </p:extLst>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n 3">
            <a:extLst>
              <a:ext uri="{FF2B5EF4-FFF2-40B4-BE49-F238E27FC236}">
                <a16:creationId xmlns:a16="http://schemas.microsoft.com/office/drawing/2014/main" id="{F8D7486C-F5B8-4396-9D10-B74AD4EDAD29}"/>
              </a:ext>
            </a:extLst>
          </p:cNvPr>
          <p:cNvPicPr>
            <a:picLocks noGrp="1" noChangeAspect="1"/>
          </p:cNvPicPr>
          <p:nvPr>
            <p:ph type="pic" sz="quarter" idx="14"/>
          </p:nvPr>
        </p:nvPicPr>
        <p:blipFill rotWithShape="1">
          <a:blip r:embed="rId2"/>
          <a:srcRect b="4248"/>
          <a:stretch/>
        </p:blipFill>
        <p:spPr>
          <a:xfrm>
            <a:off x="20" y="2564"/>
            <a:ext cx="24377630" cy="13713436"/>
          </a:xfrm>
          <a:prstGeom prst="rect">
            <a:avLst/>
          </a:prstGeom>
        </p:spPr>
      </p:pic>
    </p:spTree>
    <p:extLst>
      <p:ext uri="{BB962C8B-B14F-4D97-AF65-F5344CB8AC3E}">
        <p14:creationId xmlns:p14="http://schemas.microsoft.com/office/powerpoint/2010/main" val="1551953471"/>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0"/>
            <a:ext cx="24377650" cy="13716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p>
          <a:p>
            <a:pPr algn="ctr"/>
            <a:r>
              <a:rPr lang="en-US">
                <a:ea typeface="+mn-lt"/>
                <a:cs typeface="+mn-lt"/>
              </a:rPr>
              <a:t>COCOSSD</a:t>
            </a:r>
            <a:endParaRPr lang="en-US"/>
          </a:p>
          <a:p>
            <a:pPr algn="ctr"/>
            <a:endParaRPr lang="en-US"/>
          </a:p>
          <a:p>
            <a:pPr algn="ctr"/>
            <a:endParaRPr lang="en-US"/>
          </a:p>
          <a:p>
            <a:pPr algn="ctr"/>
            <a:r>
              <a:rPr lang="en-US">
                <a:ea typeface="+mn-lt"/>
                <a:cs typeface="+mn-lt"/>
              </a:rPr>
              <a:t>MOBILENET</a:t>
            </a:r>
            <a:endParaRPr lang="en-US"/>
          </a:p>
          <a:p>
            <a:pPr algn="ctr"/>
            <a:endParaRPr lang="en-US">
              <a:latin typeface="Roboto Regular" charset="0"/>
            </a:endParaRPr>
          </a:p>
        </p:txBody>
      </p:sp>
      <p:pic>
        <p:nvPicPr>
          <p:cNvPr id="14" name="Picture 13" descr="Logo, icon&#10;&#10;Description automatically generated">
            <a:extLst>
              <a:ext uri="{FF2B5EF4-FFF2-40B4-BE49-F238E27FC236}">
                <a16:creationId xmlns:a16="http://schemas.microsoft.com/office/drawing/2014/main" id="{86070FE2-5DCB-4DCD-BEF4-1F77AC331C7C}"/>
              </a:ext>
            </a:extLst>
          </p:cNvPr>
          <p:cNvPicPr>
            <a:picLocks noChangeAspect="1"/>
          </p:cNvPicPr>
          <p:nvPr/>
        </p:nvPicPr>
        <p:blipFill>
          <a:blip r:embed="rId4"/>
          <a:stretch>
            <a:fillRect/>
          </a:stretch>
        </p:blipFill>
        <p:spPr>
          <a:xfrm>
            <a:off x="1544282" y="4214302"/>
            <a:ext cx="2117046" cy="2108224"/>
          </a:xfrm>
          <a:prstGeom prst="rect">
            <a:avLst/>
          </a:prstGeom>
        </p:spPr>
      </p:pic>
      <p:pic>
        <p:nvPicPr>
          <p:cNvPr id="15" name="Picture 14">
            <a:extLst>
              <a:ext uri="{FF2B5EF4-FFF2-40B4-BE49-F238E27FC236}">
                <a16:creationId xmlns:a16="http://schemas.microsoft.com/office/drawing/2014/main" id="{6444D8BC-9909-45BC-BE51-3E72C964EFBA}"/>
              </a:ext>
            </a:extLst>
          </p:cNvPr>
          <p:cNvPicPr>
            <a:picLocks noChangeAspect="1"/>
          </p:cNvPicPr>
          <p:nvPr/>
        </p:nvPicPr>
        <p:blipFill>
          <a:blip r:embed="rId5"/>
          <a:stretch>
            <a:fillRect/>
          </a:stretch>
        </p:blipFill>
        <p:spPr>
          <a:xfrm>
            <a:off x="2838873" y="7894709"/>
            <a:ext cx="2117046" cy="2256810"/>
          </a:xfrm>
          <a:prstGeom prst="rect">
            <a:avLst/>
          </a:prstGeom>
        </p:spPr>
      </p:pic>
      <p:pic>
        <p:nvPicPr>
          <p:cNvPr id="16" name="Picture 15" descr="Icon&#10;&#10;Description automatically generated">
            <a:extLst>
              <a:ext uri="{FF2B5EF4-FFF2-40B4-BE49-F238E27FC236}">
                <a16:creationId xmlns:a16="http://schemas.microsoft.com/office/drawing/2014/main" id="{73239B44-1CBA-4628-BA53-A4388B357B94}"/>
              </a:ext>
            </a:extLst>
          </p:cNvPr>
          <p:cNvPicPr>
            <a:picLocks noChangeAspect="1"/>
          </p:cNvPicPr>
          <p:nvPr/>
        </p:nvPicPr>
        <p:blipFill>
          <a:blip r:embed="rId6"/>
          <a:stretch>
            <a:fillRect/>
          </a:stretch>
        </p:blipFill>
        <p:spPr>
          <a:xfrm>
            <a:off x="14490015" y="1106157"/>
            <a:ext cx="2050667" cy="1830103"/>
          </a:xfrm>
          <a:prstGeom prst="rect">
            <a:avLst/>
          </a:prstGeom>
        </p:spPr>
      </p:pic>
      <p:pic>
        <p:nvPicPr>
          <p:cNvPr id="17" name="Picture 16" descr="Icon&#10;&#10;Description automatically generated">
            <a:extLst>
              <a:ext uri="{FF2B5EF4-FFF2-40B4-BE49-F238E27FC236}">
                <a16:creationId xmlns:a16="http://schemas.microsoft.com/office/drawing/2014/main" id="{DBDA0362-B60F-4422-942D-7D63FD886D9D}"/>
              </a:ext>
            </a:extLst>
          </p:cNvPr>
          <p:cNvPicPr>
            <a:picLocks noChangeAspect="1"/>
          </p:cNvPicPr>
          <p:nvPr/>
        </p:nvPicPr>
        <p:blipFill>
          <a:blip r:embed="rId7"/>
          <a:stretch>
            <a:fillRect/>
          </a:stretch>
        </p:blipFill>
        <p:spPr>
          <a:xfrm>
            <a:off x="4115621" y="2388864"/>
            <a:ext cx="2117046" cy="2117749"/>
          </a:xfrm>
          <a:prstGeom prst="rect">
            <a:avLst/>
          </a:prstGeom>
        </p:spPr>
      </p:pic>
      <p:pic>
        <p:nvPicPr>
          <p:cNvPr id="18" name="Picture 17" descr="Logo&#10;&#10;Description automatically generated">
            <a:extLst>
              <a:ext uri="{FF2B5EF4-FFF2-40B4-BE49-F238E27FC236}">
                <a16:creationId xmlns:a16="http://schemas.microsoft.com/office/drawing/2014/main" id="{6E0C576E-E5A3-4B8D-933D-B126A3E8DD91}"/>
              </a:ext>
            </a:extLst>
          </p:cNvPr>
          <p:cNvPicPr>
            <a:picLocks noChangeAspect="1"/>
          </p:cNvPicPr>
          <p:nvPr/>
        </p:nvPicPr>
        <p:blipFill>
          <a:blip r:embed="rId8"/>
          <a:stretch>
            <a:fillRect/>
          </a:stretch>
        </p:blipFill>
        <p:spPr>
          <a:xfrm>
            <a:off x="6063117" y="9447280"/>
            <a:ext cx="1829496" cy="1830103"/>
          </a:xfrm>
          <a:prstGeom prst="rect">
            <a:avLst/>
          </a:prstGeom>
        </p:spPr>
      </p:pic>
      <p:pic>
        <p:nvPicPr>
          <p:cNvPr id="19" name="Picture 18">
            <a:extLst>
              <a:ext uri="{FF2B5EF4-FFF2-40B4-BE49-F238E27FC236}">
                <a16:creationId xmlns:a16="http://schemas.microsoft.com/office/drawing/2014/main" id="{CCC634F9-C025-4866-8818-F6BCAC584BCD}"/>
              </a:ext>
            </a:extLst>
          </p:cNvPr>
          <p:cNvPicPr>
            <a:picLocks noChangeAspect="1"/>
          </p:cNvPicPr>
          <p:nvPr/>
        </p:nvPicPr>
        <p:blipFill>
          <a:blip r:embed="rId9"/>
          <a:stretch>
            <a:fillRect/>
          </a:stretch>
        </p:blipFill>
        <p:spPr>
          <a:xfrm>
            <a:off x="11347269" y="1026506"/>
            <a:ext cx="2117046" cy="2117749"/>
          </a:xfrm>
          <a:prstGeom prst="rect">
            <a:avLst/>
          </a:prstGeom>
        </p:spPr>
      </p:pic>
      <p:pic>
        <p:nvPicPr>
          <p:cNvPr id="20" name="Picture 19" descr="Logo&#10;&#10;Description automatically generated">
            <a:extLst>
              <a:ext uri="{FF2B5EF4-FFF2-40B4-BE49-F238E27FC236}">
                <a16:creationId xmlns:a16="http://schemas.microsoft.com/office/drawing/2014/main" id="{509304ED-B210-432B-9FE4-BAD679AFDB50}"/>
              </a:ext>
            </a:extLst>
          </p:cNvPr>
          <p:cNvPicPr>
            <a:picLocks noChangeAspect="1"/>
          </p:cNvPicPr>
          <p:nvPr/>
        </p:nvPicPr>
        <p:blipFill>
          <a:blip r:embed="rId10"/>
          <a:stretch>
            <a:fillRect/>
          </a:stretch>
        </p:blipFill>
        <p:spPr>
          <a:xfrm>
            <a:off x="7401310" y="1099457"/>
            <a:ext cx="2894275" cy="2617116"/>
          </a:xfrm>
          <a:prstGeom prst="rect">
            <a:avLst/>
          </a:prstGeom>
        </p:spPr>
      </p:pic>
      <p:sp>
        <p:nvSpPr>
          <p:cNvPr id="11" name="TextBox 10"/>
          <p:cNvSpPr txBox="1"/>
          <p:nvPr/>
        </p:nvSpPr>
        <p:spPr>
          <a:xfrm>
            <a:off x="3474217" y="6066738"/>
            <a:ext cx="18048644" cy="1569660"/>
          </a:xfrm>
          <a:prstGeom prst="rect">
            <a:avLst/>
          </a:prstGeom>
          <a:noFill/>
        </p:spPr>
        <p:txBody>
          <a:bodyPr wrap="square" lIns="91440" tIns="45720" rIns="91440" bIns="45720" rtlCol="0" anchor="t">
            <a:spAutoFit/>
          </a:bodyPr>
          <a:lstStyle/>
          <a:p>
            <a:pPr algn="ctr"/>
            <a:r>
              <a:rPr lang="en-US" sz="9600">
                <a:ea typeface="Lato Light"/>
                <a:cs typeface="Lato Light"/>
              </a:rPr>
              <a:t>TECHNOLOGIES &amp; TOOLS</a:t>
            </a:r>
            <a:r>
              <a:rPr lang="en-US" sz="8000">
                <a:ea typeface="Lato Light"/>
                <a:cs typeface="Lato Light"/>
              </a:rPr>
              <a:t> </a:t>
            </a:r>
            <a:endParaRPr lang="en-US">
              <a:ea typeface="Lato Light"/>
              <a:cs typeface="Lato Light"/>
            </a:endParaRPr>
          </a:p>
        </p:txBody>
      </p:sp>
      <p:sp>
        <p:nvSpPr>
          <p:cNvPr id="10" name="TextBox 9"/>
          <p:cNvSpPr txBox="1"/>
          <p:nvPr/>
        </p:nvSpPr>
        <p:spPr>
          <a:xfrm>
            <a:off x="6018109" y="7518797"/>
            <a:ext cx="12893704" cy="769441"/>
          </a:xfrm>
          <a:prstGeom prst="rect">
            <a:avLst/>
          </a:prstGeom>
          <a:noFill/>
        </p:spPr>
        <p:txBody>
          <a:bodyPr wrap="square" lIns="91440" tIns="45720" rIns="91440" bIns="45720" rtlCol="0" anchor="t">
            <a:spAutoFit/>
          </a:bodyPr>
          <a:lstStyle/>
          <a:p>
            <a:pPr algn="ctr"/>
            <a:r>
              <a:rPr lang="en-US" sz="4400">
                <a:solidFill>
                  <a:schemeClr val="tx2"/>
                </a:solidFill>
                <a:latin typeface="Raleway"/>
                <a:ea typeface="Raleway" charset="0"/>
                <a:cs typeface="Raleway" charset="0"/>
              </a:rPr>
              <a:t>What have we used to develop the project?</a:t>
            </a:r>
          </a:p>
        </p:txBody>
      </p:sp>
      <p:pic>
        <p:nvPicPr>
          <p:cNvPr id="2" name="Picture 3" descr="Logo&#10;&#10;Description automatically generated">
            <a:extLst>
              <a:ext uri="{FF2B5EF4-FFF2-40B4-BE49-F238E27FC236}">
                <a16:creationId xmlns:a16="http://schemas.microsoft.com/office/drawing/2014/main" id="{D987D8AA-ED26-4D82-B545-FF908FFB86C0}"/>
              </a:ext>
            </a:extLst>
          </p:cNvPr>
          <p:cNvPicPr>
            <a:picLocks noChangeAspect="1"/>
          </p:cNvPicPr>
          <p:nvPr/>
        </p:nvPicPr>
        <p:blipFill>
          <a:blip r:embed="rId11"/>
          <a:stretch>
            <a:fillRect/>
          </a:stretch>
        </p:blipFill>
        <p:spPr>
          <a:xfrm>
            <a:off x="17314980" y="2071904"/>
            <a:ext cx="3087452" cy="2792459"/>
          </a:xfrm>
          <a:prstGeom prst="rect">
            <a:avLst/>
          </a:prstGeom>
        </p:spPr>
      </p:pic>
      <p:pic>
        <p:nvPicPr>
          <p:cNvPr id="4" name="Picture 4" descr="Logo&#10;&#10;Description automatically generated">
            <a:extLst>
              <a:ext uri="{FF2B5EF4-FFF2-40B4-BE49-F238E27FC236}">
                <a16:creationId xmlns:a16="http://schemas.microsoft.com/office/drawing/2014/main" id="{6F455E20-3ECD-4D5E-B925-C3881EC648BB}"/>
              </a:ext>
            </a:extLst>
          </p:cNvPr>
          <p:cNvPicPr>
            <a:picLocks noChangeAspect="1"/>
          </p:cNvPicPr>
          <p:nvPr/>
        </p:nvPicPr>
        <p:blipFill rotWithShape="1">
          <a:blip r:embed="rId12"/>
          <a:srcRect l="133" t="-4225" r="69841" b="359"/>
          <a:stretch/>
        </p:blipFill>
        <p:spPr>
          <a:xfrm>
            <a:off x="9486542" y="9826488"/>
            <a:ext cx="2457460" cy="2379128"/>
          </a:xfrm>
          <a:prstGeom prst="rect">
            <a:avLst/>
          </a:prstGeom>
        </p:spPr>
      </p:pic>
      <p:pic>
        <p:nvPicPr>
          <p:cNvPr id="5" name="Picture 6" descr="A picture containing text, sign, vector graphics&#10;&#10;Description automatically generated">
            <a:extLst>
              <a:ext uri="{FF2B5EF4-FFF2-40B4-BE49-F238E27FC236}">
                <a16:creationId xmlns:a16="http://schemas.microsoft.com/office/drawing/2014/main" id="{D5996948-998E-425C-855F-00E6A158BA84}"/>
              </a:ext>
            </a:extLst>
          </p:cNvPr>
          <p:cNvPicPr>
            <a:picLocks noChangeAspect="1"/>
          </p:cNvPicPr>
          <p:nvPr/>
        </p:nvPicPr>
        <p:blipFill rotWithShape="1">
          <a:blip r:embed="rId13"/>
          <a:srcRect l="36482" r="32045" b="-2041"/>
          <a:stretch/>
        </p:blipFill>
        <p:spPr>
          <a:xfrm>
            <a:off x="16106754" y="9153289"/>
            <a:ext cx="2772256" cy="2888302"/>
          </a:xfrm>
          <a:prstGeom prst="rect">
            <a:avLst/>
          </a:prstGeom>
        </p:spPr>
      </p:pic>
      <p:pic>
        <p:nvPicPr>
          <p:cNvPr id="7" name="Picture 7" descr="Icon&#10;&#10;Description automatically generated">
            <a:extLst>
              <a:ext uri="{FF2B5EF4-FFF2-40B4-BE49-F238E27FC236}">
                <a16:creationId xmlns:a16="http://schemas.microsoft.com/office/drawing/2014/main" id="{3ED7A297-2EF4-494E-8D58-B778D81F381C}"/>
              </a:ext>
            </a:extLst>
          </p:cNvPr>
          <p:cNvPicPr>
            <a:picLocks noChangeAspect="1"/>
          </p:cNvPicPr>
          <p:nvPr/>
        </p:nvPicPr>
        <p:blipFill>
          <a:blip r:embed="rId14"/>
          <a:stretch>
            <a:fillRect/>
          </a:stretch>
        </p:blipFill>
        <p:spPr>
          <a:xfrm>
            <a:off x="19083760" y="8105786"/>
            <a:ext cx="2680679" cy="2681378"/>
          </a:xfrm>
          <a:prstGeom prst="rect">
            <a:avLst/>
          </a:prstGeom>
        </p:spPr>
      </p:pic>
      <p:pic>
        <p:nvPicPr>
          <p:cNvPr id="8" name="Picture 8" descr="A picture containing text, clipart&#10;&#10;Description automatically generated">
            <a:extLst>
              <a:ext uri="{FF2B5EF4-FFF2-40B4-BE49-F238E27FC236}">
                <a16:creationId xmlns:a16="http://schemas.microsoft.com/office/drawing/2014/main" id="{BD6B1007-8D3C-4F32-ACE7-D76824820EF7}"/>
              </a:ext>
            </a:extLst>
          </p:cNvPr>
          <p:cNvPicPr>
            <a:picLocks noChangeAspect="1"/>
          </p:cNvPicPr>
          <p:nvPr/>
        </p:nvPicPr>
        <p:blipFill>
          <a:blip r:embed="rId15"/>
          <a:stretch>
            <a:fillRect/>
          </a:stretch>
        </p:blipFill>
        <p:spPr>
          <a:xfrm>
            <a:off x="20679624" y="5085904"/>
            <a:ext cx="2023805" cy="1966823"/>
          </a:xfrm>
          <a:prstGeom prst="rect">
            <a:avLst/>
          </a:prstGeom>
        </p:spPr>
      </p:pic>
      <p:pic>
        <p:nvPicPr>
          <p:cNvPr id="9" name="Picture 11" descr="A picture containing text, sign, vector graphics&#10;&#10;Description automatically generated">
            <a:extLst>
              <a:ext uri="{FF2B5EF4-FFF2-40B4-BE49-F238E27FC236}">
                <a16:creationId xmlns:a16="http://schemas.microsoft.com/office/drawing/2014/main" id="{F883998D-EBA2-4229-9DF4-A0A26BCA64A7}"/>
              </a:ext>
            </a:extLst>
          </p:cNvPr>
          <p:cNvPicPr>
            <a:picLocks noChangeAspect="1"/>
          </p:cNvPicPr>
          <p:nvPr/>
        </p:nvPicPr>
        <p:blipFill>
          <a:blip r:embed="rId16"/>
          <a:stretch>
            <a:fillRect/>
          </a:stretch>
        </p:blipFill>
        <p:spPr>
          <a:xfrm>
            <a:off x="12585986" y="9891859"/>
            <a:ext cx="2742486" cy="2743200"/>
          </a:xfrm>
          <a:prstGeom prst="rect">
            <a:avLst/>
          </a:prstGeom>
        </p:spPr>
      </p:pic>
    </p:spTree>
    <p:extLst>
      <p:ext uri="{BB962C8B-B14F-4D97-AF65-F5344CB8AC3E}">
        <p14:creationId xmlns:p14="http://schemas.microsoft.com/office/powerpoint/2010/main" val="3546147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a:extLst>
              <a:ext uri="{FF2B5EF4-FFF2-40B4-BE49-F238E27FC236}">
                <a16:creationId xmlns:a16="http://schemas.microsoft.com/office/drawing/2014/main" id="{E7737A98-9D9D-43B8-8CA5-630A9785586A}"/>
              </a:ext>
            </a:extLst>
          </p:cNvPr>
          <p:cNvPicPr>
            <a:picLocks noGrp="1" noChangeAspect="1"/>
          </p:cNvPicPr>
          <p:nvPr>
            <p:ph type="pic" sz="quarter" idx="14"/>
          </p:nvPr>
        </p:nvPicPr>
        <p:blipFill rotWithShape="1">
          <a:blip r:embed="rId2"/>
          <a:srcRect l="5522" r="5522"/>
          <a:stretch/>
        </p:blipFill>
        <p:spPr>
          <a:xfrm>
            <a:off x="0" y="0"/>
            <a:ext cx="5791925" cy="13716000"/>
          </a:xfrm>
        </p:spPr>
      </p:pic>
      <p:sp>
        <p:nvSpPr>
          <p:cNvPr id="7" name="CuadroTexto 6">
            <a:extLst>
              <a:ext uri="{FF2B5EF4-FFF2-40B4-BE49-F238E27FC236}">
                <a16:creationId xmlns:a16="http://schemas.microsoft.com/office/drawing/2014/main" id="{34561C5F-ADD8-4670-802C-1C568BE1AF6E}"/>
              </a:ext>
            </a:extLst>
          </p:cNvPr>
          <p:cNvSpPr txBox="1"/>
          <p:nvPr/>
        </p:nvSpPr>
        <p:spPr>
          <a:xfrm>
            <a:off x="6837592" y="454998"/>
            <a:ext cx="1715826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4000" b="1" i="1">
                <a:solidFill>
                  <a:srgbClr val="0C0C0C"/>
                </a:solidFill>
                <a:ea typeface="+mn-lt"/>
                <a:cs typeface="+mn-lt"/>
              </a:rPr>
              <a:t>“A </a:t>
            </a:r>
            <a:r>
              <a:rPr lang="es-MX" sz="4000" b="1" i="1" err="1">
                <a:solidFill>
                  <a:srgbClr val="0C0C0C"/>
                </a:solidFill>
                <a:ea typeface="+mn-lt"/>
                <a:cs typeface="+mn-lt"/>
              </a:rPr>
              <a:t>class</a:t>
            </a:r>
            <a:r>
              <a:rPr lang="es-MX" sz="4000" b="1" i="1">
                <a:solidFill>
                  <a:srgbClr val="0C0C0C"/>
                </a:solidFill>
                <a:ea typeface="+mn-lt"/>
                <a:cs typeface="+mn-lt"/>
              </a:rPr>
              <a:t> </a:t>
            </a:r>
            <a:r>
              <a:rPr lang="es-MX" sz="4000" b="1" i="1" err="1">
                <a:solidFill>
                  <a:srgbClr val="0C0C0C"/>
                </a:solidFill>
                <a:ea typeface="+mn-lt"/>
                <a:cs typeface="+mn-lt"/>
              </a:rPr>
              <a:t>should</a:t>
            </a:r>
            <a:r>
              <a:rPr lang="es-MX" sz="4000" b="1" i="1">
                <a:solidFill>
                  <a:srgbClr val="0C0C0C"/>
                </a:solidFill>
                <a:ea typeface="+mn-lt"/>
                <a:cs typeface="+mn-lt"/>
              </a:rPr>
              <a:t> </a:t>
            </a:r>
            <a:r>
              <a:rPr lang="es-MX" sz="4000" b="1" i="1" err="1">
                <a:solidFill>
                  <a:srgbClr val="0C0C0C"/>
                </a:solidFill>
                <a:ea typeface="+mn-lt"/>
                <a:cs typeface="+mn-lt"/>
              </a:rPr>
              <a:t>have</a:t>
            </a:r>
            <a:r>
              <a:rPr lang="es-MX" sz="4000" b="1" i="1">
                <a:solidFill>
                  <a:srgbClr val="0C0C0C"/>
                </a:solidFill>
                <a:ea typeface="+mn-lt"/>
                <a:cs typeface="+mn-lt"/>
              </a:rPr>
              <a:t> </a:t>
            </a:r>
            <a:r>
              <a:rPr lang="es-MX" sz="4000" b="1" i="1" err="1">
                <a:solidFill>
                  <a:srgbClr val="0C0C0C"/>
                </a:solidFill>
                <a:ea typeface="+mn-lt"/>
                <a:cs typeface="+mn-lt"/>
              </a:rPr>
              <a:t>one</a:t>
            </a:r>
            <a:r>
              <a:rPr lang="es-MX" sz="4000" b="1" i="1">
                <a:solidFill>
                  <a:srgbClr val="0C0C0C"/>
                </a:solidFill>
                <a:ea typeface="+mn-lt"/>
                <a:cs typeface="+mn-lt"/>
              </a:rPr>
              <a:t>, and </a:t>
            </a:r>
            <a:r>
              <a:rPr lang="es-MX" sz="4000" b="1" i="1" err="1">
                <a:solidFill>
                  <a:srgbClr val="0C0C0C"/>
                </a:solidFill>
                <a:ea typeface="+mn-lt"/>
                <a:cs typeface="+mn-lt"/>
              </a:rPr>
              <a:t>only</a:t>
            </a:r>
            <a:r>
              <a:rPr lang="es-MX" sz="4000" b="1" i="1">
                <a:solidFill>
                  <a:srgbClr val="0C0C0C"/>
                </a:solidFill>
                <a:ea typeface="+mn-lt"/>
                <a:cs typeface="+mn-lt"/>
              </a:rPr>
              <a:t> </a:t>
            </a:r>
            <a:r>
              <a:rPr lang="es-MX" sz="4000" b="1" i="1" err="1">
                <a:solidFill>
                  <a:srgbClr val="0C0C0C"/>
                </a:solidFill>
                <a:ea typeface="+mn-lt"/>
                <a:cs typeface="+mn-lt"/>
              </a:rPr>
              <a:t>one</a:t>
            </a:r>
            <a:r>
              <a:rPr lang="es-MX" sz="4000" b="1" i="1">
                <a:solidFill>
                  <a:srgbClr val="0C0C0C"/>
                </a:solidFill>
                <a:ea typeface="+mn-lt"/>
                <a:cs typeface="+mn-lt"/>
              </a:rPr>
              <a:t>, </a:t>
            </a:r>
            <a:r>
              <a:rPr lang="es-MX" sz="4000" b="1" i="1" err="1">
                <a:solidFill>
                  <a:srgbClr val="0C0C0C"/>
                </a:solidFill>
                <a:ea typeface="+mn-lt"/>
                <a:cs typeface="+mn-lt"/>
              </a:rPr>
              <a:t>reason</a:t>
            </a:r>
            <a:r>
              <a:rPr lang="es-MX" sz="4000" b="1" i="1">
                <a:solidFill>
                  <a:srgbClr val="0C0C0C"/>
                </a:solidFill>
                <a:ea typeface="+mn-lt"/>
                <a:cs typeface="+mn-lt"/>
              </a:rPr>
              <a:t> </a:t>
            </a:r>
            <a:r>
              <a:rPr lang="es-MX" sz="4000" b="1" i="1" err="1">
                <a:solidFill>
                  <a:srgbClr val="0C0C0C"/>
                </a:solidFill>
                <a:ea typeface="+mn-lt"/>
                <a:cs typeface="+mn-lt"/>
              </a:rPr>
              <a:t>to</a:t>
            </a:r>
            <a:r>
              <a:rPr lang="es-MX" sz="4000" b="1" i="1">
                <a:solidFill>
                  <a:srgbClr val="0C0C0C"/>
                </a:solidFill>
                <a:ea typeface="+mn-lt"/>
                <a:cs typeface="+mn-lt"/>
              </a:rPr>
              <a:t> </a:t>
            </a:r>
            <a:r>
              <a:rPr lang="es-MX" sz="4000" b="1" i="1" err="1">
                <a:solidFill>
                  <a:srgbClr val="0C0C0C"/>
                </a:solidFill>
                <a:ea typeface="+mn-lt"/>
                <a:cs typeface="+mn-lt"/>
              </a:rPr>
              <a:t>change</a:t>
            </a:r>
            <a:r>
              <a:rPr lang="es-MX" sz="4000" b="1" i="1">
                <a:solidFill>
                  <a:srgbClr val="0C0C0C"/>
                </a:solidFill>
                <a:ea typeface="+mn-lt"/>
                <a:cs typeface="+mn-lt"/>
              </a:rPr>
              <a:t>.”</a:t>
            </a:r>
            <a:endParaRPr lang="es-MX" sz="4000" b="1">
              <a:solidFill>
                <a:srgbClr val="0C0C0C"/>
              </a:solidFill>
            </a:endParaRPr>
          </a:p>
        </p:txBody>
      </p:sp>
      <p:pic>
        <p:nvPicPr>
          <p:cNvPr id="2" name="Picture 2" descr="Text&#10;&#10;Description automatically generated">
            <a:extLst>
              <a:ext uri="{FF2B5EF4-FFF2-40B4-BE49-F238E27FC236}">
                <a16:creationId xmlns:a16="http://schemas.microsoft.com/office/drawing/2014/main" id="{5F5ABDFD-18A3-44CF-A1B8-9235AC88988E}"/>
              </a:ext>
            </a:extLst>
          </p:cNvPr>
          <p:cNvPicPr>
            <a:picLocks noChangeAspect="1"/>
          </p:cNvPicPr>
          <p:nvPr/>
        </p:nvPicPr>
        <p:blipFill>
          <a:blip r:embed="rId3"/>
          <a:stretch>
            <a:fillRect/>
          </a:stretch>
        </p:blipFill>
        <p:spPr>
          <a:xfrm>
            <a:off x="8871982" y="1554058"/>
            <a:ext cx="13118576" cy="11732740"/>
          </a:xfrm>
          <a:prstGeom prst="rect">
            <a:avLst/>
          </a:prstGeom>
        </p:spPr>
      </p:pic>
    </p:spTree>
    <p:extLst>
      <p:ext uri="{BB962C8B-B14F-4D97-AF65-F5344CB8AC3E}">
        <p14:creationId xmlns:p14="http://schemas.microsoft.com/office/powerpoint/2010/main" val="1912190430"/>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a:extLst>
              <a:ext uri="{FF2B5EF4-FFF2-40B4-BE49-F238E27FC236}">
                <a16:creationId xmlns:a16="http://schemas.microsoft.com/office/drawing/2014/main" id="{E7737A98-9D9D-43B8-8CA5-630A9785586A}"/>
              </a:ext>
            </a:extLst>
          </p:cNvPr>
          <p:cNvPicPr>
            <a:picLocks noGrp="1" noChangeAspect="1"/>
          </p:cNvPicPr>
          <p:nvPr>
            <p:ph type="pic" sz="quarter" idx="14"/>
          </p:nvPr>
        </p:nvPicPr>
        <p:blipFill rotWithShape="1">
          <a:blip r:embed="rId2"/>
          <a:srcRect l="5522" r="5522"/>
          <a:stretch/>
        </p:blipFill>
        <p:spPr>
          <a:xfrm>
            <a:off x="0" y="0"/>
            <a:ext cx="5565157" cy="13716000"/>
          </a:xfrm>
        </p:spPr>
      </p:pic>
      <p:sp>
        <p:nvSpPr>
          <p:cNvPr id="7" name="CuadroTexto 6">
            <a:extLst>
              <a:ext uri="{FF2B5EF4-FFF2-40B4-BE49-F238E27FC236}">
                <a16:creationId xmlns:a16="http://schemas.microsoft.com/office/drawing/2014/main" id="{34561C5F-ADD8-4670-802C-1C568BE1AF6E}"/>
              </a:ext>
            </a:extLst>
          </p:cNvPr>
          <p:cNvSpPr txBox="1"/>
          <p:nvPr/>
        </p:nvSpPr>
        <p:spPr>
          <a:xfrm>
            <a:off x="6213978" y="454998"/>
            <a:ext cx="1715826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4000" b="1" i="1">
                <a:solidFill>
                  <a:srgbClr val="0C0C0C"/>
                </a:solidFill>
                <a:ea typeface="+mn-lt"/>
                <a:cs typeface="+mn-lt"/>
              </a:rPr>
              <a:t>“A </a:t>
            </a:r>
            <a:r>
              <a:rPr lang="es-MX" sz="4000" b="1" i="1" err="1">
                <a:solidFill>
                  <a:srgbClr val="0C0C0C"/>
                </a:solidFill>
                <a:ea typeface="+mn-lt"/>
                <a:cs typeface="+mn-lt"/>
              </a:rPr>
              <a:t>class</a:t>
            </a:r>
            <a:r>
              <a:rPr lang="es-MX" sz="4000" b="1" i="1">
                <a:solidFill>
                  <a:srgbClr val="0C0C0C"/>
                </a:solidFill>
                <a:ea typeface="+mn-lt"/>
                <a:cs typeface="+mn-lt"/>
              </a:rPr>
              <a:t> </a:t>
            </a:r>
            <a:r>
              <a:rPr lang="es-MX" sz="4000" b="1" i="1" err="1">
                <a:solidFill>
                  <a:srgbClr val="0C0C0C"/>
                </a:solidFill>
                <a:ea typeface="+mn-lt"/>
                <a:cs typeface="+mn-lt"/>
              </a:rPr>
              <a:t>should</a:t>
            </a:r>
            <a:r>
              <a:rPr lang="es-MX" sz="4000" b="1" i="1">
                <a:solidFill>
                  <a:srgbClr val="0C0C0C"/>
                </a:solidFill>
                <a:ea typeface="+mn-lt"/>
                <a:cs typeface="+mn-lt"/>
              </a:rPr>
              <a:t> </a:t>
            </a:r>
            <a:r>
              <a:rPr lang="es-MX" sz="4000" b="1" i="1" err="1">
                <a:solidFill>
                  <a:srgbClr val="0C0C0C"/>
                </a:solidFill>
                <a:ea typeface="+mn-lt"/>
                <a:cs typeface="+mn-lt"/>
              </a:rPr>
              <a:t>have</a:t>
            </a:r>
            <a:r>
              <a:rPr lang="es-MX" sz="4000" b="1" i="1">
                <a:solidFill>
                  <a:srgbClr val="0C0C0C"/>
                </a:solidFill>
                <a:ea typeface="+mn-lt"/>
                <a:cs typeface="+mn-lt"/>
              </a:rPr>
              <a:t> </a:t>
            </a:r>
            <a:r>
              <a:rPr lang="es-MX" sz="4000" b="1" i="1" err="1">
                <a:solidFill>
                  <a:srgbClr val="0C0C0C"/>
                </a:solidFill>
                <a:ea typeface="+mn-lt"/>
                <a:cs typeface="+mn-lt"/>
              </a:rPr>
              <a:t>one</a:t>
            </a:r>
            <a:r>
              <a:rPr lang="es-MX" sz="4000" b="1" i="1">
                <a:solidFill>
                  <a:srgbClr val="0C0C0C"/>
                </a:solidFill>
                <a:ea typeface="+mn-lt"/>
                <a:cs typeface="+mn-lt"/>
              </a:rPr>
              <a:t>, and </a:t>
            </a:r>
            <a:r>
              <a:rPr lang="es-MX" sz="4000" b="1" i="1" err="1">
                <a:solidFill>
                  <a:srgbClr val="0C0C0C"/>
                </a:solidFill>
                <a:ea typeface="+mn-lt"/>
                <a:cs typeface="+mn-lt"/>
              </a:rPr>
              <a:t>only</a:t>
            </a:r>
            <a:r>
              <a:rPr lang="es-MX" sz="4000" b="1" i="1">
                <a:solidFill>
                  <a:srgbClr val="0C0C0C"/>
                </a:solidFill>
                <a:ea typeface="+mn-lt"/>
                <a:cs typeface="+mn-lt"/>
              </a:rPr>
              <a:t> </a:t>
            </a:r>
            <a:r>
              <a:rPr lang="es-MX" sz="4000" b="1" i="1" err="1">
                <a:solidFill>
                  <a:srgbClr val="0C0C0C"/>
                </a:solidFill>
                <a:ea typeface="+mn-lt"/>
                <a:cs typeface="+mn-lt"/>
              </a:rPr>
              <a:t>one</a:t>
            </a:r>
            <a:r>
              <a:rPr lang="es-MX" sz="4000" b="1" i="1">
                <a:solidFill>
                  <a:srgbClr val="0C0C0C"/>
                </a:solidFill>
                <a:ea typeface="+mn-lt"/>
                <a:cs typeface="+mn-lt"/>
              </a:rPr>
              <a:t>, </a:t>
            </a:r>
            <a:r>
              <a:rPr lang="es-MX" sz="4000" b="1" i="1" err="1">
                <a:solidFill>
                  <a:srgbClr val="0C0C0C"/>
                </a:solidFill>
                <a:ea typeface="+mn-lt"/>
                <a:cs typeface="+mn-lt"/>
              </a:rPr>
              <a:t>reason</a:t>
            </a:r>
            <a:r>
              <a:rPr lang="es-MX" sz="4000" b="1" i="1">
                <a:solidFill>
                  <a:srgbClr val="0C0C0C"/>
                </a:solidFill>
                <a:ea typeface="+mn-lt"/>
                <a:cs typeface="+mn-lt"/>
              </a:rPr>
              <a:t> </a:t>
            </a:r>
            <a:r>
              <a:rPr lang="es-MX" sz="4000" b="1" i="1" err="1">
                <a:solidFill>
                  <a:srgbClr val="0C0C0C"/>
                </a:solidFill>
                <a:ea typeface="+mn-lt"/>
                <a:cs typeface="+mn-lt"/>
              </a:rPr>
              <a:t>to</a:t>
            </a:r>
            <a:r>
              <a:rPr lang="es-MX" sz="4000" b="1" i="1">
                <a:solidFill>
                  <a:srgbClr val="0C0C0C"/>
                </a:solidFill>
                <a:ea typeface="+mn-lt"/>
                <a:cs typeface="+mn-lt"/>
              </a:rPr>
              <a:t> </a:t>
            </a:r>
            <a:r>
              <a:rPr lang="es-MX" sz="4000" b="1" i="1" err="1">
                <a:solidFill>
                  <a:srgbClr val="0C0C0C"/>
                </a:solidFill>
                <a:ea typeface="+mn-lt"/>
                <a:cs typeface="+mn-lt"/>
              </a:rPr>
              <a:t>change</a:t>
            </a:r>
            <a:r>
              <a:rPr lang="es-MX" sz="4000" b="1" i="1">
                <a:solidFill>
                  <a:srgbClr val="0C0C0C"/>
                </a:solidFill>
                <a:ea typeface="+mn-lt"/>
                <a:cs typeface="+mn-lt"/>
              </a:rPr>
              <a:t>.”</a:t>
            </a:r>
            <a:endParaRPr lang="es-MX" sz="4000" b="1">
              <a:solidFill>
                <a:srgbClr val="0C0C0C"/>
              </a:solidFill>
              <a:ea typeface="Lato Light"/>
              <a:cs typeface="Lato Light"/>
            </a:endParaRPr>
          </a:p>
        </p:txBody>
      </p:sp>
      <p:pic>
        <p:nvPicPr>
          <p:cNvPr id="3" name="Picture 3" descr="Text&#10;&#10;Description automatically generated">
            <a:extLst>
              <a:ext uri="{FF2B5EF4-FFF2-40B4-BE49-F238E27FC236}">
                <a16:creationId xmlns:a16="http://schemas.microsoft.com/office/drawing/2014/main" id="{5E8BCB0C-B04B-4234-BB41-6048C35F159D}"/>
              </a:ext>
            </a:extLst>
          </p:cNvPr>
          <p:cNvPicPr>
            <a:picLocks noChangeAspect="1"/>
          </p:cNvPicPr>
          <p:nvPr/>
        </p:nvPicPr>
        <p:blipFill>
          <a:blip r:embed="rId3"/>
          <a:stretch>
            <a:fillRect/>
          </a:stretch>
        </p:blipFill>
        <p:spPr>
          <a:xfrm>
            <a:off x="5861584" y="1564256"/>
            <a:ext cx="8838315" cy="7111700"/>
          </a:xfrm>
          <a:prstGeom prst="rect">
            <a:avLst/>
          </a:prstGeom>
        </p:spPr>
      </p:pic>
      <p:pic>
        <p:nvPicPr>
          <p:cNvPr id="4" name="Picture 4" descr="Text&#10;&#10;Description automatically generated">
            <a:extLst>
              <a:ext uri="{FF2B5EF4-FFF2-40B4-BE49-F238E27FC236}">
                <a16:creationId xmlns:a16="http://schemas.microsoft.com/office/drawing/2014/main" id="{92DF178D-B9B1-4D72-897B-294F1A6F8D36}"/>
              </a:ext>
            </a:extLst>
          </p:cNvPr>
          <p:cNvPicPr>
            <a:picLocks noChangeAspect="1"/>
          </p:cNvPicPr>
          <p:nvPr/>
        </p:nvPicPr>
        <p:blipFill>
          <a:blip r:embed="rId4"/>
          <a:stretch>
            <a:fillRect/>
          </a:stretch>
        </p:blipFill>
        <p:spPr>
          <a:xfrm>
            <a:off x="15007081" y="6016284"/>
            <a:ext cx="8838316" cy="7096153"/>
          </a:xfrm>
          <a:prstGeom prst="rect">
            <a:avLst/>
          </a:prstGeom>
        </p:spPr>
      </p:pic>
    </p:spTree>
    <p:extLst>
      <p:ext uri="{BB962C8B-B14F-4D97-AF65-F5344CB8AC3E}">
        <p14:creationId xmlns:p14="http://schemas.microsoft.com/office/powerpoint/2010/main" val="1444583918"/>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4561C5F-ADD8-4670-802C-1C568BE1AF6E}"/>
              </a:ext>
            </a:extLst>
          </p:cNvPr>
          <p:cNvSpPr txBox="1"/>
          <p:nvPr/>
        </p:nvSpPr>
        <p:spPr>
          <a:xfrm>
            <a:off x="6660575" y="597207"/>
            <a:ext cx="164913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4000" b="1" i="1">
                <a:solidFill>
                  <a:srgbClr val="0C0C0C"/>
                </a:solidFill>
                <a:ea typeface="+mn-lt"/>
                <a:cs typeface="+mn-lt"/>
              </a:rPr>
              <a:t>“</a:t>
            </a:r>
            <a:r>
              <a:rPr lang="es-MX" sz="4000" b="1" i="1" err="1">
                <a:solidFill>
                  <a:srgbClr val="0C0C0C"/>
                </a:solidFill>
                <a:ea typeface="+mn-lt"/>
                <a:cs typeface="+mn-lt"/>
              </a:rPr>
              <a:t>You</a:t>
            </a:r>
            <a:r>
              <a:rPr lang="es-MX" sz="4000" b="1" i="1">
                <a:solidFill>
                  <a:srgbClr val="0C0C0C"/>
                </a:solidFill>
                <a:ea typeface="+mn-lt"/>
                <a:cs typeface="+mn-lt"/>
              </a:rPr>
              <a:t> </a:t>
            </a:r>
            <a:r>
              <a:rPr lang="es-MX" sz="4000" b="1" i="1" err="1">
                <a:solidFill>
                  <a:srgbClr val="0C0C0C"/>
                </a:solidFill>
                <a:ea typeface="+mn-lt"/>
                <a:cs typeface="+mn-lt"/>
              </a:rPr>
              <a:t>should</a:t>
            </a:r>
            <a:r>
              <a:rPr lang="es-MX" sz="4000" b="1" i="1">
                <a:solidFill>
                  <a:srgbClr val="0C0C0C"/>
                </a:solidFill>
                <a:ea typeface="+mn-lt"/>
                <a:cs typeface="+mn-lt"/>
              </a:rPr>
              <a:t> be </a:t>
            </a:r>
            <a:r>
              <a:rPr lang="es-MX" sz="4000" b="1" i="1" err="1">
                <a:solidFill>
                  <a:srgbClr val="0C0C0C"/>
                </a:solidFill>
                <a:ea typeface="+mn-lt"/>
                <a:cs typeface="+mn-lt"/>
              </a:rPr>
              <a:t>able</a:t>
            </a:r>
            <a:r>
              <a:rPr lang="es-MX" sz="4000" b="1" i="1">
                <a:solidFill>
                  <a:srgbClr val="0C0C0C"/>
                </a:solidFill>
                <a:ea typeface="+mn-lt"/>
                <a:cs typeface="+mn-lt"/>
              </a:rPr>
              <a:t> </a:t>
            </a:r>
            <a:r>
              <a:rPr lang="es-MX" sz="4000" b="1" i="1" err="1">
                <a:solidFill>
                  <a:srgbClr val="0C0C0C"/>
                </a:solidFill>
                <a:ea typeface="+mn-lt"/>
                <a:cs typeface="+mn-lt"/>
              </a:rPr>
              <a:t>to</a:t>
            </a:r>
            <a:r>
              <a:rPr lang="es-MX" sz="4000" b="1" i="1">
                <a:solidFill>
                  <a:srgbClr val="0C0C0C"/>
                </a:solidFill>
                <a:ea typeface="+mn-lt"/>
                <a:cs typeface="+mn-lt"/>
              </a:rPr>
              <a:t> </a:t>
            </a:r>
            <a:r>
              <a:rPr lang="es-MX" sz="4000" b="1" i="1" err="1">
                <a:solidFill>
                  <a:srgbClr val="0C0C0C"/>
                </a:solidFill>
                <a:ea typeface="+mn-lt"/>
                <a:cs typeface="+mn-lt"/>
              </a:rPr>
              <a:t>extend</a:t>
            </a:r>
            <a:r>
              <a:rPr lang="es-MX" sz="4000" b="1" i="1">
                <a:solidFill>
                  <a:srgbClr val="0C0C0C"/>
                </a:solidFill>
                <a:ea typeface="+mn-lt"/>
                <a:cs typeface="+mn-lt"/>
              </a:rPr>
              <a:t> a </a:t>
            </a:r>
            <a:r>
              <a:rPr lang="es-MX" sz="4000" b="1" i="1" err="1">
                <a:solidFill>
                  <a:srgbClr val="0C0C0C"/>
                </a:solidFill>
                <a:ea typeface="+mn-lt"/>
                <a:cs typeface="+mn-lt"/>
              </a:rPr>
              <a:t>classes</a:t>
            </a:r>
            <a:r>
              <a:rPr lang="es-MX" sz="4000" b="1" i="1">
                <a:solidFill>
                  <a:srgbClr val="0C0C0C"/>
                </a:solidFill>
                <a:ea typeface="+mn-lt"/>
                <a:cs typeface="+mn-lt"/>
              </a:rPr>
              <a:t> </a:t>
            </a:r>
            <a:r>
              <a:rPr lang="es-MX" sz="4000" b="1" i="1" err="1">
                <a:solidFill>
                  <a:srgbClr val="0C0C0C"/>
                </a:solidFill>
                <a:ea typeface="+mn-lt"/>
                <a:cs typeface="+mn-lt"/>
              </a:rPr>
              <a:t>behavior</a:t>
            </a:r>
            <a:r>
              <a:rPr lang="es-MX" sz="4000" b="1" i="1">
                <a:solidFill>
                  <a:srgbClr val="0C0C0C"/>
                </a:solidFill>
                <a:ea typeface="+mn-lt"/>
                <a:cs typeface="+mn-lt"/>
              </a:rPr>
              <a:t>, </a:t>
            </a:r>
            <a:r>
              <a:rPr lang="es-MX" sz="4000" b="1" i="1" err="1">
                <a:solidFill>
                  <a:srgbClr val="0C0C0C"/>
                </a:solidFill>
                <a:ea typeface="+mn-lt"/>
                <a:cs typeface="+mn-lt"/>
              </a:rPr>
              <a:t>without</a:t>
            </a:r>
            <a:r>
              <a:rPr lang="es-MX" sz="4000" b="1" i="1">
                <a:solidFill>
                  <a:srgbClr val="0C0C0C"/>
                </a:solidFill>
                <a:ea typeface="+mn-lt"/>
                <a:cs typeface="+mn-lt"/>
              </a:rPr>
              <a:t> </a:t>
            </a:r>
            <a:r>
              <a:rPr lang="es-MX" sz="4000" b="1" i="1" err="1">
                <a:solidFill>
                  <a:srgbClr val="0C0C0C"/>
                </a:solidFill>
                <a:ea typeface="+mn-lt"/>
                <a:cs typeface="+mn-lt"/>
              </a:rPr>
              <a:t>modifying</a:t>
            </a:r>
            <a:r>
              <a:rPr lang="es-MX" sz="4000" b="1" i="1">
                <a:solidFill>
                  <a:srgbClr val="0C0C0C"/>
                </a:solidFill>
                <a:ea typeface="+mn-lt"/>
                <a:cs typeface="+mn-lt"/>
              </a:rPr>
              <a:t> </a:t>
            </a:r>
            <a:r>
              <a:rPr lang="es-MX" sz="4000" b="1" i="1" err="1">
                <a:solidFill>
                  <a:srgbClr val="0C0C0C"/>
                </a:solidFill>
                <a:ea typeface="+mn-lt"/>
                <a:cs typeface="+mn-lt"/>
              </a:rPr>
              <a:t>it</a:t>
            </a:r>
            <a:r>
              <a:rPr lang="es-MX" sz="4000" b="1" i="1">
                <a:solidFill>
                  <a:srgbClr val="0C0C0C"/>
                </a:solidFill>
                <a:ea typeface="+mn-lt"/>
                <a:cs typeface="+mn-lt"/>
              </a:rPr>
              <a:t>.”</a:t>
            </a:r>
            <a:endParaRPr lang="es-MX" sz="4000" b="1">
              <a:solidFill>
                <a:srgbClr val="0C0C0C"/>
              </a:solidFill>
              <a:ea typeface="Lato Light"/>
              <a:cs typeface="Lato Light"/>
            </a:endParaRPr>
          </a:p>
        </p:txBody>
      </p:sp>
      <p:pic>
        <p:nvPicPr>
          <p:cNvPr id="8" name="Imagen 8">
            <a:extLst>
              <a:ext uri="{FF2B5EF4-FFF2-40B4-BE49-F238E27FC236}">
                <a16:creationId xmlns:a16="http://schemas.microsoft.com/office/drawing/2014/main" id="{530B4551-8782-4189-8B7A-53A2BADEBAA9}"/>
              </a:ext>
            </a:extLst>
          </p:cNvPr>
          <p:cNvPicPr>
            <a:picLocks noGrp="1" noChangeAspect="1"/>
          </p:cNvPicPr>
          <p:nvPr>
            <p:ph type="pic" sz="quarter" idx="14"/>
          </p:nvPr>
        </p:nvPicPr>
        <p:blipFill rotWithShape="1">
          <a:blip r:embed="rId2"/>
          <a:srcRect l="10314" r="10314"/>
          <a:stretch/>
        </p:blipFill>
        <p:spPr>
          <a:xfrm>
            <a:off x="0" y="0"/>
            <a:ext cx="5592474" cy="13716000"/>
          </a:xfrm>
        </p:spPr>
      </p:pic>
      <p:pic>
        <p:nvPicPr>
          <p:cNvPr id="2" name="Picture 2" descr="Text&#10;&#10;Description automatically generated">
            <a:extLst>
              <a:ext uri="{FF2B5EF4-FFF2-40B4-BE49-F238E27FC236}">
                <a16:creationId xmlns:a16="http://schemas.microsoft.com/office/drawing/2014/main" id="{45960FFF-CC4F-4F6B-A81E-EAD62851F5D0}"/>
              </a:ext>
            </a:extLst>
          </p:cNvPr>
          <p:cNvPicPr>
            <a:picLocks noChangeAspect="1"/>
          </p:cNvPicPr>
          <p:nvPr/>
        </p:nvPicPr>
        <p:blipFill>
          <a:blip r:embed="rId3"/>
          <a:stretch>
            <a:fillRect/>
          </a:stretch>
        </p:blipFill>
        <p:spPr>
          <a:xfrm>
            <a:off x="5826234" y="1746374"/>
            <a:ext cx="8753277" cy="6536263"/>
          </a:xfrm>
          <a:prstGeom prst="rect">
            <a:avLst/>
          </a:prstGeom>
        </p:spPr>
      </p:pic>
      <p:pic>
        <p:nvPicPr>
          <p:cNvPr id="3" name="Picture 3" descr="Text&#10;&#10;Description automatically generated">
            <a:extLst>
              <a:ext uri="{FF2B5EF4-FFF2-40B4-BE49-F238E27FC236}">
                <a16:creationId xmlns:a16="http://schemas.microsoft.com/office/drawing/2014/main" id="{C4C6D59D-F3EB-467C-8BA6-F8663EC52C56}"/>
              </a:ext>
            </a:extLst>
          </p:cNvPr>
          <p:cNvPicPr>
            <a:picLocks noChangeAspect="1"/>
          </p:cNvPicPr>
          <p:nvPr/>
        </p:nvPicPr>
        <p:blipFill>
          <a:blip r:embed="rId4"/>
          <a:stretch>
            <a:fillRect/>
          </a:stretch>
        </p:blipFill>
        <p:spPr>
          <a:xfrm>
            <a:off x="14871901" y="6220558"/>
            <a:ext cx="8923353" cy="7056006"/>
          </a:xfrm>
          <a:prstGeom prst="rect">
            <a:avLst/>
          </a:prstGeom>
        </p:spPr>
      </p:pic>
    </p:spTree>
    <p:extLst>
      <p:ext uri="{BB962C8B-B14F-4D97-AF65-F5344CB8AC3E}">
        <p14:creationId xmlns:p14="http://schemas.microsoft.com/office/powerpoint/2010/main" val="2502220873"/>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4561C5F-ADD8-4670-802C-1C568BE1AF6E}"/>
              </a:ext>
            </a:extLst>
          </p:cNvPr>
          <p:cNvSpPr txBox="1"/>
          <p:nvPr/>
        </p:nvSpPr>
        <p:spPr>
          <a:xfrm>
            <a:off x="7112827" y="653884"/>
            <a:ext cx="1659909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4400" b="1" i="1">
                <a:solidFill>
                  <a:srgbClr val="0C0C0C"/>
                </a:solidFill>
                <a:ea typeface="+mn-lt"/>
                <a:cs typeface="+mn-lt"/>
              </a:rPr>
              <a:t>“</a:t>
            </a:r>
            <a:r>
              <a:rPr lang="es-MX" sz="4400" b="1" i="1" err="1">
                <a:solidFill>
                  <a:srgbClr val="0C0C0C"/>
                </a:solidFill>
                <a:ea typeface="+mn-lt"/>
                <a:cs typeface="+mn-lt"/>
              </a:rPr>
              <a:t>Derived</a:t>
            </a:r>
            <a:r>
              <a:rPr lang="es-MX" sz="4400" b="1" i="1">
                <a:solidFill>
                  <a:srgbClr val="0C0C0C"/>
                </a:solidFill>
                <a:ea typeface="+mn-lt"/>
                <a:cs typeface="+mn-lt"/>
              </a:rPr>
              <a:t> </a:t>
            </a:r>
            <a:r>
              <a:rPr lang="es-MX" sz="4400" b="1" i="1" err="1">
                <a:solidFill>
                  <a:srgbClr val="0C0C0C"/>
                </a:solidFill>
                <a:ea typeface="+mn-lt"/>
                <a:cs typeface="+mn-lt"/>
              </a:rPr>
              <a:t>classes</a:t>
            </a:r>
            <a:r>
              <a:rPr lang="es-MX" sz="4400" b="1" i="1">
                <a:solidFill>
                  <a:srgbClr val="0C0C0C"/>
                </a:solidFill>
                <a:ea typeface="+mn-lt"/>
                <a:cs typeface="+mn-lt"/>
              </a:rPr>
              <a:t> </a:t>
            </a:r>
            <a:r>
              <a:rPr lang="es-MX" sz="4400" b="1" i="1" err="1">
                <a:solidFill>
                  <a:srgbClr val="0C0C0C"/>
                </a:solidFill>
                <a:ea typeface="+mn-lt"/>
                <a:cs typeface="+mn-lt"/>
              </a:rPr>
              <a:t>must</a:t>
            </a:r>
            <a:r>
              <a:rPr lang="es-MX" sz="4400" b="1" i="1">
                <a:solidFill>
                  <a:srgbClr val="0C0C0C"/>
                </a:solidFill>
                <a:ea typeface="+mn-lt"/>
                <a:cs typeface="+mn-lt"/>
              </a:rPr>
              <a:t> be </a:t>
            </a:r>
            <a:r>
              <a:rPr lang="es-MX" sz="4400" b="1" i="1" err="1">
                <a:solidFill>
                  <a:srgbClr val="0C0C0C"/>
                </a:solidFill>
                <a:ea typeface="+mn-lt"/>
                <a:cs typeface="+mn-lt"/>
              </a:rPr>
              <a:t>substitutable</a:t>
            </a:r>
            <a:r>
              <a:rPr lang="es-MX" sz="4400" b="1" i="1">
                <a:solidFill>
                  <a:srgbClr val="0C0C0C"/>
                </a:solidFill>
                <a:ea typeface="+mn-lt"/>
                <a:cs typeface="+mn-lt"/>
              </a:rPr>
              <a:t> </a:t>
            </a:r>
            <a:r>
              <a:rPr lang="es-MX" sz="4400" b="1" i="1" err="1">
                <a:solidFill>
                  <a:srgbClr val="0C0C0C"/>
                </a:solidFill>
                <a:ea typeface="+mn-lt"/>
                <a:cs typeface="+mn-lt"/>
              </a:rPr>
              <a:t>for</a:t>
            </a:r>
            <a:r>
              <a:rPr lang="es-MX" sz="4400" b="1" i="1">
                <a:solidFill>
                  <a:srgbClr val="0C0C0C"/>
                </a:solidFill>
                <a:ea typeface="+mn-lt"/>
                <a:cs typeface="+mn-lt"/>
              </a:rPr>
              <a:t> </a:t>
            </a:r>
            <a:r>
              <a:rPr lang="es-MX" sz="4400" b="1" i="1" err="1">
                <a:solidFill>
                  <a:srgbClr val="0C0C0C"/>
                </a:solidFill>
                <a:ea typeface="+mn-lt"/>
                <a:cs typeface="+mn-lt"/>
              </a:rPr>
              <a:t>their</a:t>
            </a:r>
            <a:r>
              <a:rPr lang="es-MX" sz="4400" b="1" i="1">
                <a:solidFill>
                  <a:srgbClr val="0C0C0C"/>
                </a:solidFill>
                <a:ea typeface="+mn-lt"/>
                <a:cs typeface="+mn-lt"/>
              </a:rPr>
              <a:t> base </a:t>
            </a:r>
            <a:r>
              <a:rPr lang="es-MX" sz="4400" b="1" i="1" err="1">
                <a:solidFill>
                  <a:srgbClr val="0C0C0C"/>
                </a:solidFill>
                <a:ea typeface="+mn-lt"/>
                <a:cs typeface="+mn-lt"/>
              </a:rPr>
              <a:t>classes</a:t>
            </a:r>
            <a:r>
              <a:rPr lang="es-MX" sz="4400" b="1" i="1">
                <a:solidFill>
                  <a:srgbClr val="0C0C0C"/>
                </a:solidFill>
                <a:ea typeface="+mn-lt"/>
                <a:cs typeface="+mn-lt"/>
              </a:rPr>
              <a:t>.”</a:t>
            </a:r>
            <a:endParaRPr lang="es-MX" sz="4400">
              <a:solidFill>
                <a:srgbClr val="0C0C0C"/>
              </a:solidFill>
              <a:ea typeface="Lato Light"/>
              <a:cs typeface="Lato Light"/>
            </a:endParaRPr>
          </a:p>
        </p:txBody>
      </p:sp>
      <p:pic>
        <p:nvPicPr>
          <p:cNvPr id="5" name="Imagen 5">
            <a:extLst>
              <a:ext uri="{FF2B5EF4-FFF2-40B4-BE49-F238E27FC236}">
                <a16:creationId xmlns:a16="http://schemas.microsoft.com/office/drawing/2014/main" id="{84427A00-955E-4CF7-B7FA-3EB412B5AF2B}"/>
              </a:ext>
            </a:extLst>
          </p:cNvPr>
          <p:cNvPicPr>
            <a:picLocks noGrp="1" noChangeAspect="1"/>
          </p:cNvPicPr>
          <p:nvPr>
            <p:ph type="pic" sz="quarter" idx="14"/>
          </p:nvPr>
        </p:nvPicPr>
        <p:blipFill rotWithShape="1">
          <a:blip r:embed="rId2"/>
          <a:srcRect l="7561" r="7561"/>
          <a:stretch/>
        </p:blipFill>
        <p:spPr>
          <a:xfrm>
            <a:off x="0" y="0"/>
            <a:ext cx="5445712" cy="13716000"/>
          </a:xfrm>
        </p:spPr>
      </p:pic>
      <p:pic>
        <p:nvPicPr>
          <p:cNvPr id="2" name="Picture 2" descr="Text&#10;&#10;Description automatically generated">
            <a:extLst>
              <a:ext uri="{FF2B5EF4-FFF2-40B4-BE49-F238E27FC236}">
                <a16:creationId xmlns:a16="http://schemas.microsoft.com/office/drawing/2014/main" id="{E6E14243-F478-4493-90DC-A5203223E15B}"/>
              </a:ext>
            </a:extLst>
          </p:cNvPr>
          <p:cNvPicPr>
            <a:picLocks noChangeAspect="1"/>
          </p:cNvPicPr>
          <p:nvPr/>
        </p:nvPicPr>
        <p:blipFill>
          <a:blip r:embed="rId3"/>
          <a:stretch>
            <a:fillRect/>
          </a:stretch>
        </p:blipFill>
        <p:spPr>
          <a:xfrm>
            <a:off x="8843814" y="1771896"/>
            <a:ext cx="13458730" cy="10901218"/>
          </a:xfrm>
          <a:prstGeom prst="rect">
            <a:avLst/>
          </a:prstGeom>
        </p:spPr>
      </p:pic>
    </p:spTree>
    <p:extLst>
      <p:ext uri="{BB962C8B-B14F-4D97-AF65-F5344CB8AC3E}">
        <p14:creationId xmlns:p14="http://schemas.microsoft.com/office/powerpoint/2010/main" val="3111323475"/>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4561C5F-ADD8-4670-802C-1C568BE1AF6E}"/>
              </a:ext>
            </a:extLst>
          </p:cNvPr>
          <p:cNvSpPr txBox="1"/>
          <p:nvPr/>
        </p:nvSpPr>
        <p:spPr>
          <a:xfrm>
            <a:off x="5777557" y="511677"/>
            <a:ext cx="181145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5400" b="1" i="1">
                <a:solidFill>
                  <a:srgbClr val="0C0C0C"/>
                </a:solidFill>
                <a:ea typeface="+mn-lt"/>
                <a:cs typeface="+mn-lt"/>
              </a:rPr>
              <a:t>“</a:t>
            </a:r>
            <a:r>
              <a:rPr lang="es-MX" sz="4400" b="1" i="1" err="1">
                <a:solidFill>
                  <a:srgbClr val="0C0C0C"/>
                </a:solidFill>
                <a:ea typeface="+mn-lt"/>
                <a:cs typeface="+mn-lt"/>
              </a:rPr>
              <a:t>Make</a:t>
            </a:r>
            <a:r>
              <a:rPr lang="es-MX" sz="4400" b="1" i="1">
                <a:solidFill>
                  <a:srgbClr val="0C0C0C"/>
                </a:solidFill>
                <a:ea typeface="+mn-lt"/>
                <a:cs typeface="+mn-lt"/>
              </a:rPr>
              <a:t> fine </a:t>
            </a:r>
            <a:r>
              <a:rPr lang="es-MX" sz="4400" b="1" i="1" err="1">
                <a:solidFill>
                  <a:srgbClr val="0C0C0C"/>
                </a:solidFill>
                <a:ea typeface="+mn-lt"/>
                <a:cs typeface="+mn-lt"/>
              </a:rPr>
              <a:t>grained</a:t>
            </a:r>
            <a:r>
              <a:rPr lang="es-MX" sz="4400" b="1" i="1">
                <a:solidFill>
                  <a:srgbClr val="0C0C0C"/>
                </a:solidFill>
                <a:ea typeface="+mn-lt"/>
                <a:cs typeface="+mn-lt"/>
              </a:rPr>
              <a:t> interfaces </a:t>
            </a:r>
            <a:r>
              <a:rPr lang="es-MX" sz="4400" b="1" i="1" err="1">
                <a:solidFill>
                  <a:srgbClr val="0C0C0C"/>
                </a:solidFill>
                <a:ea typeface="+mn-lt"/>
                <a:cs typeface="+mn-lt"/>
              </a:rPr>
              <a:t>that</a:t>
            </a:r>
            <a:r>
              <a:rPr lang="es-MX" sz="4400" b="1" i="1">
                <a:solidFill>
                  <a:srgbClr val="0C0C0C"/>
                </a:solidFill>
                <a:ea typeface="+mn-lt"/>
                <a:cs typeface="+mn-lt"/>
              </a:rPr>
              <a:t> are </a:t>
            </a:r>
            <a:r>
              <a:rPr lang="es-MX" sz="4400" b="1" i="1" err="1">
                <a:solidFill>
                  <a:srgbClr val="0C0C0C"/>
                </a:solidFill>
                <a:ea typeface="+mn-lt"/>
                <a:cs typeface="+mn-lt"/>
              </a:rPr>
              <a:t>client</a:t>
            </a:r>
            <a:r>
              <a:rPr lang="es-MX" sz="4400" b="1" i="1">
                <a:solidFill>
                  <a:srgbClr val="0C0C0C"/>
                </a:solidFill>
                <a:ea typeface="+mn-lt"/>
                <a:cs typeface="+mn-lt"/>
              </a:rPr>
              <a:t> </a:t>
            </a:r>
            <a:r>
              <a:rPr lang="es-MX" sz="4400" b="1" i="1" err="1">
                <a:solidFill>
                  <a:srgbClr val="0C0C0C"/>
                </a:solidFill>
                <a:ea typeface="+mn-lt"/>
                <a:cs typeface="+mn-lt"/>
              </a:rPr>
              <a:t>specific</a:t>
            </a:r>
            <a:r>
              <a:rPr lang="es-MX" sz="4400" b="1" i="1">
                <a:solidFill>
                  <a:srgbClr val="0C0C0C"/>
                </a:solidFill>
                <a:ea typeface="+mn-lt"/>
                <a:cs typeface="+mn-lt"/>
              </a:rPr>
              <a:t>.”</a:t>
            </a:r>
            <a:endParaRPr lang="es-MX" sz="4400">
              <a:solidFill>
                <a:srgbClr val="0C0C0C"/>
              </a:solidFill>
            </a:endParaRPr>
          </a:p>
        </p:txBody>
      </p:sp>
      <p:pic>
        <p:nvPicPr>
          <p:cNvPr id="4" name="Imagen 5">
            <a:extLst>
              <a:ext uri="{FF2B5EF4-FFF2-40B4-BE49-F238E27FC236}">
                <a16:creationId xmlns:a16="http://schemas.microsoft.com/office/drawing/2014/main" id="{F738790A-F486-4E6C-BF49-920E54020D9E}"/>
              </a:ext>
            </a:extLst>
          </p:cNvPr>
          <p:cNvPicPr>
            <a:picLocks noGrp="1" noChangeAspect="1"/>
          </p:cNvPicPr>
          <p:nvPr>
            <p:ph type="pic" sz="quarter" idx="14"/>
          </p:nvPr>
        </p:nvPicPr>
        <p:blipFill rotWithShape="1">
          <a:blip r:embed="rId2"/>
          <a:srcRect l="5137" r="5137"/>
          <a:stretch/>
        </p:blipFill>
        <p:spPr>
          <a:xfrm>
            <a:off x="0" y="0"/>
            <a:ext cx="5562349" cy="13716000"/>
          </a:xfrm>
        </p:spPr>
      </p:pic>
      <p:pic>
        <p:nvPicPr>
          <p:cNvPr id="2" name="Picture 2" descr="Text&#10;&#10;Description automatically generated">
            <a:extLst>
              <a:ext uri="{FF2B5EF4-FFF2-40B4-BE49-F238E27FC236}">
                <a16:creationId xmlns:a16="http://schemas.microsoft.com/office/drawing/2014/main" id="{A8906407-9216-4EC8-8C17-BDD73B8ACECF}"/>
              </a:ext>
            </a:extLst>
          </p:cNvPr>
          <p:cNvPicPr>
            <a:picLocks noChangeAspect="1"/>
          </p:cNvPicPr>
          <p:nvPr/>
        </p:nvPicPr>
        <p:blipFill>
          <a:blip r:embed="rId3"/>
          <a:stretch>
            <a:fillRect/>
          </a:stretch>
        </p:blipFill>
        <p:spPr>
          <a:xfrm>
            <a:off x="7419753" y="1890029"/>
            <a:ext cx="4032155" cy="2020560"/>
          </a:xfrm>
          <a:prstGeom prst="rect">
            <a:avLst/>
          </a:prstGeom>
        </p:spPr>
      </p:pic>
      <p:pic>
        <p:nvPicPr>
          <p:cNvPr id="5" name="Picture 5" descr="Text&#10;&#10;Description automatically generated">
            <a:extLst>
              <a:ext uri="{FF2B5EF4-FFF2-40B4-BE49-F238E27FC236}">
                <a16:creationId xmlns:a16="http://schemas.microsoft.com/office/drawing/2014/main" id="{29FE8385-120B-4AB7-85C1-0C37225CBB9D}"/>
              </a:ext>
            </a:extLst>
          </p:cNvPr>
          <p:cNvPicPr>
            <a:picLocks noChangeAspect="1"/>
          </p:cNvPicPr>
          <p:nvPr/>
        </p:nvPicPr>
        <p:blipFill>
          <a:blip r:embed="rId4"/>
          <a:stretch>
            <a:fillRect/>
          </a:stretch>
        </p:blipFill>
        <p:spPr>
          <a:xfrm>
            <a:off x="5772804" y="4304123"/>
            <a:ext cx="8781621" cy="8905158"/>
          </a:xfrm>
          <a:prstGeom prst="rect">
            <a:avLst/>
          </a:prstGeom>
        </p:spPr>
      </p:pic>
      <p:pic>
        <p:nvPicPr>
          <p:cNvPr id="6" name="Picture 7">
            <a:extLst>
              <a:ext uri="{FF2B5EF4-FFF2-40B4-BE49-F238E27FC236}">
                <a16:creationId xmlns:a16="http://schemas.microsoft.com/office/drawing/2014/main" id="{D28D7806-D997-4199-B9D0-68737385CB72}"/>
              </a:ext>
            </a:extLst>
          </p:cNvPr>
          <p:cNvPicPr>
            <a:picLocks noChangeAspect="1"/>
          </p:cNvPicPr>
          <p:nvPr/>
        </p:nvPicPr>
        <p:blipFill>
          <a:blip r:embed="rId5"/>
          <a:stretch>
            <a:fillRect/>
          </a:stretch>
        </p:blipFill>
        <p:spPr>
          <a:xfrm>
            <a:off x="13112681" y="2202210"/>
            <a:ext cx="6509790" cy="1125342"/>
          </a:xfrm>
          <a:prstGeom prst="rect">
            <a:avLst/>
          </a:prstGeom>
        </p:spPr>
      </p:pic>
      <p:pic>
        <p:nvPicPr>
          <p:cNvPr id="8" name="Picture 8" descr="Text&#10;&#10;Description automatically generated">
            <a:extLst>
              <a:ext uri="{FF2B5EF4-FFF2-40B4-BE49-F238E27FC236}">
                <a16:creationId xmlns:a16="http://schemas.microsoft.com/office/drawing/2014/main" id="{994EB56D-1B2C-4B2F-9C9D-7991582D77ED}"/>
              </a:ext>
            </a:extLst>
          </p:cNvPr>
          <p:cNvPicPr>
            <a:picLocks noChangeAspect="1"/>
          </p:cNvPicPr>
          <p:nvPr/>
        </p:nvPicPr>
        <p:blipFill>
          <a:blip r:embed="rId6"/>
          <a:stretch>
            <a:fillRect/>
          </a:stretch>
        </p:blipFill>
        <p:spPr>
          <a:xfrm>
            <a:off x="14514944" y="4300097"/>
            <a:ext cx="9584325" cy="8542087"/>
          </a:xfrm>
          <a:prstGeom prst="rect">
            <a:avLst/>
          </a:prstGeom>
        </p:spPr>
      </p:pic>
    </p:spTree>
    <p:extLst>
      <p:ext uri="{BB962C8B-B14F-4D97-AF65-F5344CB8AC3E}">
        <p14:creationId xmlns:p14="http://schemas.microsoft.com/office/powerpoint/2010/main" val="1609410763"/>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4561C5F-ADD8-4670-802C-1C568BE1AF6E}"/>
              </a:ext>
            </a:extLst>
          </p:cNvPr>
          <p:cNvSpPr txBox="1"/>
          <p:nvPr/>
        </p:nvSpPr>
        <p:spPr>
          <a:xfrm>
            <a:off x="7442099" y="188410"/>
            <a:ext cx="146563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5400" b="1" i="1">
                <a:solidFill>
                  <a:srgbClr val="0C0C0C"/>
                </a:solidFill>
                <a:ea typeface="+mn-lt"/>
                <a:cs typeface="+mn-lt"/>
              </a:rPr>
              <a:t>“</a:t>
            </a:r>
            <a:r>
              <a:rPr lang="es-MX" sz="4400" b="1" i="1" err="1">
                <a:solidFill>
                  <a:srgbClr val="0C0C0C"/>
                </a:solidFill>
                <a:ea typeface="+mn-lt"/>
                <a:cs typeface="+mn-lt"/>
              </a:rPr>
              <a:t>Depend</a:t>
            </a:r>
            <a:r>
              <a:rPr lang="es-MX" sz="4400" b="1" i="1">
                <a:solidFill>
                  <a:srgbClr val="0C0C0C"/>
                </a:solidFill>
                <a:ea typeface="+mn-lt"/>
                <a:cs typeface="+mn-lt"/>
              </a:rPr>
              <a:t> </a:t>
            </a:r>
            <a:r>
              <a:rPr lang="es-MX" sz="4400" b="1" i="1" err="1">
                <a:solidFill>
                  <a:srgbClr val="0C0C0C"/>
                </a:solidFill>
                <a:ea typeface="+mn-lt"/>
                <a:cs typeface="+mn-lt"/>
              </a:rPr>
              <a:t>on</a:t>
            </a:r>
            <a:r>
              <a:rPr lang="es-MX" sz="4400" b="1" i="1">
                <a:solidFill>
                  <a:srgbClr val="0C0C0C"/>
                </a:solidFill>
                <a:ea typeface="+mn-lt"/>
                <a:cs typeface="+mn-lt"/>
              </a:rPr>
              <a:t> </a:t>
            </a:r>
            <a:r>
              <a:rPr lang="es-MX" sz="4400" b="1" i="1" err="1">
                <a:solidFill>
                  <a:srgbClr val="0C0C0C"/>
                </a:solidFill>
                <a:ea typeface="+mn-lt"/>
                <a:cs typeface="+mn-lt"/>
              </a:rPr>
              <a:t>abstractions</a:t>
            </a:r>
            <a:r>
              <a:rPr lang="es-MX" sz="4400" b="1" i="1">
                <a:solidFill>
                  <a:srgbClr val="0C0C0C"/>
                </a:solidFill>
                <a:ea typeface="+mn-lt"/>
                <a:cs typeface="+mn-lt"/>
              </a:rPr>
              <a:t>, </a:t>
            </a:r>
            <a:r>
              <a:rPr lang="es-MX" sz="4400" b="1" i="1" err="1">
                <a:solidFill>
                  <a:srgbClr val="0C0C0C"/>
                </a:solidFill>
                <a:ea typeface="+mn-lt"/>
                <a:cs typeface="+mn-lt"/>
              </a:rPr>
              <a:t>not</a:t>
            </a:r>
            <a:r>
              <a:rPr lang="es-MX" sz="4400" b="1" i="1">
                <a:solidFill>
                  <a:srgbClr val="0C0C0C"/>
                </a:solidFill>
                <a:ea typeface="+mn-lt"/>
                <a:cs typeface="+mn-lt"/>
              </a:rPr>
              <a:t> </a:t>
            </a:r>
            <a:r>
              <a:rPr lang="es-MX" sz="4400" b="1" i="1" err="1">
                <a:solidFill>
                  <a:srgbClr val="0C0C0C"/>
                </a:solidFill>
                <a:ea typeface="+mn-lt"/>
                <a:cs typeface="+mn-lt"/>
              </a:rPr>
              <a:t>on</a:t>
            </a:r>
            <a:r>
              <a:rPr lang="es-MX" sz="4400" b="1" i="1">
                <a:solidFill>
                  <a:srgbClr val="0C0C0C"/>
                </a:solidFill>
                <a:ea typeface="+mn-lt"/>
                <a:cs typeface="+mn-lt"/>
              </a:rPr>
              <a:t> </a:t>
            </a:r>
            <a:r>
              <a:rPr lang="es-MX" sz="4400" b="1" i="1" err="1">
                <a:solidFill>
                  <a:srgbClr val="0C0C0C"/>
                </a:solidFill>
                <a:ea typeface="+mn-lt"/>
                <a:cs typeface="+mn-lt"/>
              </a:rPr>
              <a:t>concretions</a:t>
            </a:r>
            <a:r>
              <a:rPr lang="es-MX" sz="4400" b="1" i="1">
                <a:solidFill>
                  <a:srgbClr val="0C0C0C"/>
                </a:solidFill>
                <a:ea typeface="+mn-lt"/>
                <a:cs typeface="+mn-lt"/>
              </a:rPr>
              <a:t>.”</a:t>
            </a:r>
            <a:endParaRPr lang="es-MX" sz="4400" b="1">
              <a:solidFill>
                <a:srgbClr val="0C0C0C"/>
              </a:solidFill>
              <a:ea typeface="Lato Light"/>
              <a:cs typeface="Lato Light"/>
            </a:endParaRPr>
          </a:p>
        </p:txBody>
      </p:sp>
      <p:pic>
        <p:nvPicPr>
          <p:cNvPr id="4" name="Imagen 5">
            <a:extLst>
              <a:ext uri="{FF2B5EF4-FFF2-40B4-BE49-F238E27FC236}">
                <a16:creationId xmlns:a16="http://schemas.microsoft.com/office/drawing/2014/main" id="{F738790A-F486-4E6C-BF49-920E54020D9E}"/>
              </a:ext>
            </a:extLst>
          </p:cNvPr>
          <p:cNvPicPr>
            <a:picLocks noGrp="1" noChangeAspect="1"/>
          </p:cNvPicPr>
          <p:nvPr>
            <p:ph type="pic" sz="quarter" idx="14"/>
          </p:nvPr>
        </p:nvPicPr>
        <p:blipFill rotWithShape="1">
          <a:blip r:embed="rId2"/>
          <a:srcRect l="4617" r="4617"/>
          <a:stretch/>
        </p:blipFill>
        <p:spPr>
          <a:xfrm>
            <a:off x="0" y="0"/>
            <a:ext cx="5477311" cy="13716000"/>
          </a:xfrm>
        </p:spPr>
      </p:pic>
      <p:pic>
        <p:nvPicPr>
          <p:cNvPr id="2" name="Picture 2" descr="Text&#10;&#10;Description automatically generated">
            <a:extLst>
              <a:ext uri="{FF2B5EF4-FFF2-40B4-BE49-F238E27FC236}">
                <a16:creationId xmlns:a16="http://schemas.microsoft.com/office/drawing/2014/main" id="{556F659E-F468-4B4E-8D3F-1A8E47B3F166}"/>
              </a:ext>
            </a:extLst>
          </p:cNvPr>
          <p:cNvPicPr>
            <a:picLocks noChangeAspect="1"/>
          </p:cNvPicPr>
          <p:nvPr/>
        </p:nvPicPr>
        <p:blipFill>
          <a:blip r:embed="rId3"/>
          <a:stretch>
            <a:fillRect/>
          </a:stretch>
        </p:blipFill>
        <p:spPr>
          <a:xfrm>
            <a:off x="6368115" y="2013198"/>
            <a:ext cx="10296802" cy="10552783"/>
          </a:xfrm>
          <a:prstGeom prst="rect">
            <a:avLst/>
          </a:prstGeom>
        </p:spPr>
      </p:pic>
      <p:pic>
        <p:nvPicPr>
          <p:cNvPr id="3" name="Picture 4" descr="Text&#10;&#10;Description automatically generated">
            <a:extLst>
              <a:ext uri="{FF2B5EF4-FFF2-40B4-BE49-F238E27FC236}">
                <a16:creationId xmlns:a16="http://schemas.microsoft.com/office/drawing/2014/main" id="{31976DF8-A50F-48F0-B80D-88608B116D62}"/>
              </a:ext>
            </a:extLst>
          </p:cNvPr>
          <p:cNvPicPr>
            <a:picLocks noChangeAspect="1"/>
          </p:cNvPicPr>
          <p:nvPr/>
        </p:nvPicPr>
        <p:blipFill>
          <a:blip r:embed="rId4"/>
          <a:stretch>
            <a:fillRect/>
          </a:stretch>
        </p:blipFill>
        <p:spPr>
          <a:xfrm>
            <a:off x="17487118" y="5696512"/>
            <a:ext cx="5135346" cy="2571793"/>
          </a:xfrm>
          <a:prstGeom prst="rect">
            <a:avLst/>
          </a:prstGeom>
        </p:spPr>
      </p:pic>
    </p:spTree>
    <p:extLst>
      <p:ext uri="{BB962C8B-B14F-4D97-AF65-F5344CB8AC3E}">
        <p14:creationId xmlns:p14="http://schemas.microsoft.com/office/powerpoint/2010/main" val="2959211504"/>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ext, toy&#10;&#10;Description automatically generated">
            <a:extLst>
              <a:ext uri="{FF2B5EF4-FFF2-40B4-BE49-F238E27FC236}">
                <a16:creationId xmlns:a16="http://schemas.microsoft.com/office/drawing/2014/main" id="{B4797AB8-AEA1-4861-80CC-A02FE3444038}"/>
              </a:ext>
            </a:extLst>
          </p:cNvPr>
          <p:cNvPicPr>
            <a:picLocks noChangeAspect="1"/>
          </p:cNvPicPr>
          <p:nvPr/>
        </p:nvPicPr>
        <p:blipFill>
          <a:blip r:embed="rId2"/>
          <a:stretch>
            <a:fillRect/>
          </a:stretch>
        </p:blipFill>
        <p:spPr>
          <a:xfrm>
            <a:off x="1557492" y="1295400"/>
            <a:ext cx="21025722" cy="11101762"/>
          </a:xfrm>
          <a:prstGeom prst="rect">
            <a:avLst/>
          </a:prstGeom>
        </p:spPr>
      </p:pic>
    </p:spTree>
    <p:extLst>
      <p:ext uri="{BB962C8B-B14F-4D97-AF65-F5344CB8AC3E}">
        <p14:creationId xmlns:p14="http://schemas.microsoft.com/office/powerpoint/2010/main" val="1511658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06D28EE-AF05-45A3-B65F-356B71081EC3}"/>
              </a:ext>
            </a:extLst>
          </p:cNvPr>
          <p:cNvPicPr>
            <a:picLocks noChangeAspect="1"/>
          </p:cNvPicPr>
          <p:nvPr/>
        </p:nvPicPr>
        <p:blipFill rotWithShape="1">
          <a:blip r:embed="rId2"/>
          <a:srcRect l="25754" r="57995" b="-547"/>
          <a:stretch/>
        </p:blipFill>
        <p:spPr>
          <a:xfrm>
            <a:off x="-3" y="10"/>
            <a:ext cx="7133025" cy="13790948"/>
          </a:xfrm>
          <a:prstGeom prst="rect">
            <a:avLst/>
          </a:prstGeom>
        </p:spPr>
      </p:pic>
      <p:pic>
        <p:nvPicPr>
          <p:cNvPr id="2" name="Picture 2">
            <a:extLst>
              <a:ext uri="{FF2B5EF4-FFF2-40B4-BE49-F238E27FC236}">
                <a16:creationId xmlns:a16="http://schemas.microsoft.com/office/drawing/2014/main" id="{53B2F5DE-9467-43A7-A054-DD38C4322C5D}"/>
              </a:ext>
            </a:extLst>
          </p:cNvPr>
          <p:cNvPicPr>
            <a:picLocks noChangeAspect="1"/>
          </p:cNvPicPr>
          <p:nvPr/>
        </p:nvPicPr>
        <p:blipFill>
          <a:blip r:embed="rId3"/>
          <a:stretch>
            <a:fillRect/>
          </a:stretch>
        </p:blipFill>
        <p:spPr>
          <a:xfrm>
            <a:off x="7908072" y="4831871"/>
            <a:ext cx="12890256" cy="7382215"/>
          </a:xfrm>
          <a:prstGeom prst="rect">
            <a:avLst/>
          </a:prstGeom>
        </p:spPr>
      </p:pic>
      <p:sp>
        <p:nvSpPr>
          <p:cNvPr id="3" name="TextBox 2">
            <a:extLst>
              <a:ext uri="{FF2B5EF4-FFF2-40B4-BE49-F238E27FC236}">
                <a16:creationId xmlns:a16="http://schemas.microsoft.com/office/drawing/2014/main" id="{9CED4B8E-10E1-4865-B546-89652ECE99A5}"/>
              </a:ext>
            </a:extLst>
          </p:cNvPr>
          <p:cNvSpPr txBox="1"/>
          <p:nvPr/>
        </p:nvSpPr>
        <p:spPr>
          <a:xfrm>
            <a:off x="6328686" y="2299627"/>
            <a:ext cx="163693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rPr>
              <a:t>“A design pattern consists of a diagram of objects that form a solution to a known and frequent problem”</a:t>
            </a:r>
          </a:p>
        </p:txBody>
      </p:sp>
    </p:spTree>
    <p:extLst>
      <p:ext uri="{BB962C8B-B14F-4D97-AF65-F5344CB8AC3E}">
        <p14:creationId xmlns:p14="http://schemas.microsoft.com/office/powerpoint/2010/main" val="2859094377"/>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C5510E1-B61F-4C9B-93DC-35F84EF427FB}"/>
              </a:ext>
            </a:extLst>
          </p:cNvPr>
          <p:cNvPicPr>
            <a:picLocks noChangeAspect="1"/>
          </p:cNvPicPr>
          <p:nvPr/>
        </p:nvPicPr>
        <p:blipFill rotWithShape="1">
          <a:blip r:embed="rId2"/>
          <a:srcRect l="25754" r="57995" b="-547"/>
          <a:stretch/>
        </p:blipFill>
        <p:spPr>
          <a:xfrm rot="10800000">
            <a:off x="17230221" y="10"/>
            <a:ext cx="7133025" cy="13790948"/>
          </a:xfrm>
          <a:prstGeom prst="rect">
            <a:avLst/>
          </a:prstGeom>
        </p:spPr>
      </p:pic>
      <p:pic>
        <p:nvPicPr>
          <p:cNvPr id="2" name="Picture 2" descr="Timeline&#10;&#10;Description automatically generated">
            <a:extLst>
              <a:ext uri="{FF2B5EF4-FFF2-40B4-BE49-F238E27FC236}">
                <a16:creationId xmlns:a16="http://schemas.microsoft.com/office/drawing/2014/main" id="{643D65A3-1811-4F2D-AD1E-06C0D1A874C3}"/>
              </a:ext>
            </a:extLst>
          </p:cNvPr>
          <p:cNvPicPr>
            <a:picLocks noChangeAspect="1"/>
          </p:cNvPicPr>
          <p:nvPr/>
        </p:nvPicPr>
        <p:blipFill>
          <a:blip r:embed="rId3"/>
          <a:stretch>
            <a:fillRect/>
          </a:stretch>
        </p:blipFill>
        <p:spPr>
          <a:xfrm>
            <a:off x="731633" y="963731"/>
            <a:ext cx="16771132" cy="11852981"/>
          </a:xfrm>
          <a:prstGeom prst="rect">
            <a:avLst/>
          </a:prstGeom>
        </p:spPr>
      </p:pic>
    </p:spTree>
    <p:extLst>
      <p:ext uri="{BB962C8B-B14F-4D97-AF65-F5344CB8AC3E}">
        <p14:creationId xmlns:p14="http://schemas.microsoft.com/office/powerpoint/2010/main" val="1009570239"/>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06D28EE-AF05-45A3-B65F-356B71081EC3}"/>
              </a:ext>
            </a:extLst>
          </p:cNvPr>
          <p:cNvPicPr>
            <a:picLocks noChangeAspect="1"/>
          </p:cNvPicPr>
          <p:nvPr/>
        </p:nvPicPr>
        <p:blipFill rotWithShape="1">
          <a:blip r:embed="rId2"/>
          <a:srcRect l="25754" r="57995" b="-547"/>
          <a:stretch/>
        </p:blipFill>
        <p:spPr>
          <a:xfrm>
            <a:off x="-3" y="10"/>
            <a:ext cx="7133025" cy="13790948"/>
          </a:xfrm>
          <a:prstGeom prst="rect">
            <a:avLst/>
          </a:prstGeom>
        </p:spPr>
      </p:pic>
      <p:sp>
        <p:nvSpPr>
          <p:cNvPr id="6" name="TextBox 5">
            <a:extLst>
              <a:ext uri="{FF2B5EF4-FFF2-40B4-BE49-F238E27FC236}">
                <a16:creationId xmlns:a16="http://schemas.microsoft.com/office/drawing/2014/main" id="{7C39FC35-E140-4086-BAAA-B265D7C4F1D0}"/>
              </a:ext>
            </a:extLst>
          </p:cNvPr>
          <p:cNvSpPr txBox="1"/>
          <p:nvPr/>
        </p:nvSpPr>
        <p:spPr>
          <a:xfrm>
            <a:off x="6675890" y="2017708"/>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mn-lt"/>
                <a:cs typeface="+mn-lt"/>
              </a:rPr>
              <a:t>Factory method</a:t>
            </a:r>
            <a:endParaRPr lang="en-GB" sz="5400" b="1">
              <a:solidFill>
                <a:schemeClr val="tx2"/>
              </a:solidFill>
              <a:ea typeface="Lato Light"/>
              <a:cs typeface="Lato Light"/>
            </a:endParaRPr>
          </a:p>
        </p:txBody>
      </p:sp>
      <p:pic>
        <p:nvPicPr>
          <p:cNvPr id="8" name="Picture 8" descr="Diagram&#10;&#10;Description automatically generated">
            <a:extLst>
              <a:ext uri="{FF2B5EF4-FFF2-40B4-BE49-F238E27FC236}">
                <a16:creationId xmlns:a16="http://schemas.microsoft.com/office/drawing/2014/main" id="{2CE8FC21-D91B-4B40-8242-69ECD2B35E9F}"/>
              </a:ext>
            </a:extLst>
          </p:cNvPr>
          <p:cNvPicPr>
            <a:picLocks noChangeAspect="1"/>
          </p:cNvPicPr>
          <p:nvPr/>
        </p:nvPicPr>
        <p:blipFill>
          <a:blip r:embed="rId3"/>
          <a:stretch>
            <a:fillRect/>
          </a:stretch>
        </p:blipFill>
        <p:spPr>
          <a:xfrm>
            <a:off x="6886993" y="4162627"/>
            <a:ext cx="16008274" cy="8361684"/>
          </a:xfrm>
          <a:prstGeom prst="rect">
            <a:avLst/>
          </a:prstGeom>
        </p:spPr>
      </p:pic>
    </p:spTree>
    <p:extLst>
      <p:ext uri="{BB962C8B-B14F-4D97-AF65-F5344CB8AC3E}">
        <p14:creationId xmlns:p14="http://schemas.microsoft.com/office/powerpoint/2010/main" val="1072665140"/>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hevron 15"/>
          <p:cNvSpPr/>
          <p:nvPr/>
        </p:nvSpPr>
        <p:spPr>
          <a:xfrm>
            <a:off x="5228120" y="5182497"/>
            <a:ext cx="7650354" cy="3689709"/>
          </a:xfrm>
          <a:prstGeom prst="chevron">
            <a:avLst>
              <a:gd name="adj" fmla="val 31257"/>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lIns="243797" tIns="121899" rIns="243797" bIns="301752" rtlCol="0" anchor="ctr"/>
          <a:lstStyle/>
          <a:p>
            <a:pPr algn="ctr"/>
            <a:endParaRPr lang="en-US">
              <a:solidFill>
                <a:schemeClr val="bg1"/>
              </a:solidFill>
              <a:latin typeface="Roboto Regular"/>
              <a:cs typeface="Roboto Regular"/>
            </a:endParaRPr>
          </a:p>
        </p:txBody>
      </p:sp>
      <p:sp>
        <p:nvSpPr>
          <p:cNvPr id="17" name="Chevron 16"/>
          <p:cNvSpPr/>
          <p:nvPr/>
        </p:nvSpPr>
        <p:spPr>
          <a:xfrm>
            <a:off x="12149662" y="5182497"/>
            <a:ext cx="7650352" cy="3689709"/>
          </a:xfrm>
          <a:prstGeom prst="chevron">
            <a:avLst>
              <a:gd name="adj" fmla="val 31257"/>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lIns="243797" tIns="121899" rIns="243797" bIns="301752" rtlCol="0" anchor="ctr"/>
          <a:lstStyle/>
          <a:p>
            <a:pPr algn="ctr"/>
            <a:endParaRPr lang="en-US">
              <a:solidFill>
                <a:schemeClr val="bg1"/>
              </a:solidFill>
              <a:latin typeface="Roboto Regular"/>
              <a:cs typeface="Roboto Regular"/>
            </a:endParaRPr>
          </a:p>
        </p:txBody>
      </p:sp>
      <p:pic>
        <p:nvPicPr>
          <p:cNvPr id="2" name="Picture 2" descr="Logo&#10;&#10;Description automatically generated">
            <a:extLst>
              <a:ext uri="{FF2B5EF4-FFF2-40B4-BE49-F238E27FC236}">
                <a16:creationId xmlns:a16="http://schemas.microsoft.com/office/drawing/2014/main" id="{6690A9BB-8DCD-4B42-AA49-E75E9FDCE33D}"/>
              </a:ext>
            </a:extLst>
          </p:cNvPr>
          <p:cNvPicPr>
            <a:picLocks noChangeAspect="1"/>
          </p:cNvPicPr>
          <p:nvPr/>
        </p:nvPicPr>
        <p:blipFill>
          <a:blip r:embed="rId2"/>
          <a:stretch>
            <a:fillRect/>
          </a:stretch>
        </p:blipFill>
        <p:spPr>
          <a:xfrm>
            <a:off x="7094060" y="5847938"/>
            <a:ext cx="2263646" cy="2263448"/>
          </a:xfrm>
          <a:prstGeom prst="rect">
            <a:avLst/>
          </a:prstGeom>
        </p:spPr>
      </p:pic>
      <p:sp>
        <p:nvSpPr>
          <p:cNvPr id="8" name="TextBox 7">
            <a:extLst>
              <a:ext uri="{FF2B5EF4-FFF2-40B4-BE49-F238E27FC236}">
                <a16:creationId xmlns:a16="http://schemas.microsoft.com/office/drawing/2014/main" id="{D89E1DD1-60F3-455C-B889-761EE0FD56DB}"/>
              </a:ext>
            </a:extLst>
          </p:cNvPr>
          <p:cNvSpPr txBox="1"/>
          <p:nvPr/>
        </p:nvSpPr>
        <p:spPr>
          <a:xfrm>
            <a:off x="4555636" y="1109849"/>
            <a:ext cx="15293536" cy="861774"/>
          </a:xfrm>
          <a:prstGeom prst="rect">
            <a:avLst/>
          </a:prstGeom>
          <a:noFill/>
        </p:spPr>
        <p:txBody>
          <a:bodyPr wrap="square" lIns="91440" tIns="45720" rIns="91440" bIns="45720" rtlCol="0" anchor="t">
            <a:spAutoFit/>
          </a:bodyPr>
          <a:lstStyle/>
          <a:p>
            <a:pPr algn="ctr"/>
            <a:r>
              <a:rPr lang="en-US" sz="5000" b="1">
                <a:solidFill>
                  <a:schemeClr val="tx2"/>
                </a:solidFill>
                <a:latin typeface="Montserrat"/>
              </a:rPr>
              <a:t>PROGRAMMING LANGUAGE</a:t>
            </a:r>
            <a:endParaRPr lang="en-US">
              <a:solidFill>
                <a:schemeClr val="tx2"/>
              </a:solidFill>
            </a:endParaRPr>
          </a:p>
        </p:txBody>
      </p:sp>
      <p:pic>
        <p:nvPicPr>
          <p:cNvPr id="3" name="Picture 8" descr="A picture containing text, clipart&#10;&#10;Description automatically generated">
            <a:extLst>
              <a:ext uri="{FF2B5EF4-FFF2-40B4-BE49-F238E27FC236}">
                <a16:creationId xmlns:a16="http://schemas.microsoft.com/office/drawing/2014/main" id="{3AE9D45E-DC14-4752-B225-0D52A3A6C460}"/>
              </a:ext>
            </a:extLst>
          </p:cNvPr>
          <p:cNvPicPr>
            <a:picLocks noChangeAspect="1"/>
          </p:cNvPicPr>
          <p:nvPr/>
        </p:nvPicPr>
        <p:blipFill>
          <a:blip r:embed="rId3"/>
          <a:stretch>
            <a:fillRect/>
          </a:stretch>
        </p:blipFill>
        <p:spPr>
          <a:xfrm>
            <a:off x="14726942" y="5851052"/>
            <a:ext cx="2392304" cy="2250212"/>
          </a:xfrm>
          <a:prstGeom prst="rect">
            <a:avLst/>
          </a:prstGeom>
        </p:spPr>
      </p:pic>
    </p:spTree>
    <p:extLst>
      <p:ext uri="{BB962C8B-B14F-4D97-AF65-F5344CB8AC3E}">
        <p14:creationId xmlns:p14="http://schemas.microsoft.com/office/powerpoint/2010/main" val="1146821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C5510E1-B61F-4C9B-93DC-35F84EF427FB}"/>
              </a:ext>
            </a:extLst>
          </p:cNvPr>
          <p:cNvPicPr>
            <a:picLocks noChangeAspect="1"/>
          </p:cNvPicPr>
          <p:nvPr/>
        </p:nvPicPr>
        <p:blipFill rotWithShape="1">
          <a:blip r:embed="rId2"/>
          <a:srcRect l="25754" r="57995" b="-547"/>
          <a:stretch/>
        </p:blipFill>
        <p:spPr>
          <a:xfrm rot="10800000">
            <a:off x="17230221" y="10"/>
            <a:ext cx="7133025" cy="13790948"/>
          </a:xfrm>
          <a:prstGeom prst="rect">
            <a:avLst/>
          </a:prstGeom>
        </p:spPr>
      </p:pic>
      <p:pic>
        <p:nvPicPr>
          <p:cNvPr id="3" name="Picture 4" descr="Shape, square&#10;&#10;Description automatically generated">
            <a:extLst>
              <a:ext uri="{FF2B5EF4-FFF2-40B4-BE49-F238E27FC236}">
                <a16:creationId xmlns:a16="http://schemas.microsoft.com/office/drawing/2014/main" id="{60F877FF-1A2D-4989-ACFD-14534EE11B2D}"/>
              </a:ext>
            </a:extLst>
          </p:cNvPr>
          <p:cNvPicPr>
            <a:picLocks noChangeAspect="1"/>
          </p:cNvPicPr>
          <p:nvPr/>
        </p:nvPicPr>
        <p:blipFill>
          <a:blip r:embed="rId3"/>
          <a:stretch>
            <a:fillRect/>
          </a:stretch>
        </p:blipFill>
        <p:spPr>
          <a:xfrm>
            <a:off x="725160" y="2974007"/>
            <a:ext cx="16921902" cy="9858454"/>
          </a:xfrm>
          <a:prstGeom prst="rect">
            <a:avLst/>
          </a:prstGeom>
        </p:spPr>
      </p:pic>
      <p:sp>
        <p:nvSpPr>
          <p:cNvPr id="7" name="TextBox 6">
            <a:extLst>
              <a:ext uri="{FF2B5EF4-FFF2-40B4-BE49-F238E27FC236}">
                <a16:creationId xmlns:a16="http://schemas.microsoft.com/office/drawing/2014/main" id="{D3BE6FC2-1EB5-4793-A843-DC7DDE55644A}"/>
              </a:ext>
            </a:extLst>
          </p:cNvPr>
          <p:cNvSpPr txBox="1"/>
          <p:nvPr/>
        </p:nvSpPr>
        <p:spPr>
          <a:xfrm>
            <a:off x="1280547" y="1587117"/>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mn-lt"/>
                <a:cs typeface="+mn-lt"/>
              </a:rPr>
              <a:t>Facade</a:t>
            </a:r>
            <a:endParaRPr lang="en-GB" sz="5400" b="1">
              <a:solidFill>
                <a:schemeClr val="tx2"/>
              </a:solidFill>
              <a:ea typeface="Lato Light"/>
              <a:cs typeface="Lato Light"/>
            </a:endParaRPr>
          </a:p>
        </p:txBody>
      </p:sp>
    </p:spTree>
    <p:extLst>
      <p:ext uri="{BB962C8B-B14F-4D97-AF65-F5344CB8AC3E}">
        <p14:creationId xmlns:p14="http://schemas.microsoft.com/office/powerpoint/2010/main" val="2363297902"/>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06D28EE-AF05-45A3-B65F-356B71081EC3}"/>
              </a:ext>
            </a:extLst>
          </p:cNvPr>
          <p:cNvPicPr>
            <a:picLocks noChangeAspect="1"/>
          </p:cNvPicPr>
          <p:nvPr/>
        </p:nvPicPr>
        <p:blipFill rotWithShape="1">
          <a:blip r:embed="rId2"/>
          <a:srcRect l="25754" r="57995" b="-547"/>
          <a:stretch/>
        </p:blipFill>
        <p:spPr>
          <a:xfrm>
            <a:off x="-3" y="10"/>
            <a:ext cx="7133025" cy="13790948"/>
          </a:xfrm>
          <a:prstGeom prst="rect">
            <a:avLst/>
          </a:prstGeom>
        </p:spPr>
      </p:pic>
      <p:sp>
        <p:nvSpPr>
          <p:cNvPr id="6" name="TextBox 5">
            <a:extLst>
              <a:ext uri="{FF2B5EF4-FFF2-40B4-BE49-F238E27FC236}">
                <a16:creationId xmlns:a16="http://schemas.microsoft.com/office/drawing/2014/main" id="{7C39FC35-E140-4086-BAAA-B265D7C4F1D0}"/>
              </a:ext>
            </a:extLst>
          </p:cNvPr>
          <p:cNvSpPr txBox="1"/>
          <p:nvPr/>
        </p:nvSpPr>
        <p:spPr>
          <a:xfrm>
            <a:off x="6675890" y="1615823"/>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Lato Light"/>
                <a:cs typeface="Lato Light"/>
              </a:rPr>
              <a:t>Adapter</a:t>
            </a:r>
          </a:p>
        </p:txBody>
      </p:sp>
      <p:pic>
        <p:nvPicPr>
          <p:cNvPr id="2" name="Picture 2" descr="Diagram&#10;&#10;Description automatically generated">
            <a:extLst>
              <a:ext uri="{FF2B5EF4-FFF2-40B4-BE49-F238E27FC236}">
                <a16:creationId xmlns:a16="http://schemas.microsoft.com/office/drawing/2014/main" id="{68E30C0F-764E-4BA2-91A0-11F387354846}"/>
              </a:ext>
            </a:extLst>
          </p:cNvPr>
          <p:cNvPicPr>
            <a:picLocks noChangeAspect="1"/>
          </p:cNvPicPr>
          <p:nvPr/>
        </p:nvPicPr>
        <p:blipFill>
          <a:blip r:embed="rId3"/>
          <a:stretch>
            <a:fillRect/>
          </a:stretch>
        </p:blipFill>
        <p:spPr>
          <a:xfrm>
            <a:off x="8258643" y="3221681"/>
            <a:ext cx="13206477" cy="9237000"/>
          </a:xfrm>
          <a:prstGeom prst="rect">
            <a:avLst/>
          </a:prstGeom>
        </p:spPr>
      </p:pic>
    </p:spTree>
    <p:extLst>
      <p:ext uri="{BB962C8B-B14F-4D97-AF65-F5344CB8AC3E}">
        <p14:creationId xmlns:p14="http://schemas.microsoft.com/office/powerpoint/2010/main" val="2355211541"/>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C5510E1-B61F-4C9B-93DC-35F84EF427FB}"/>
              </a:ext>
            </a:extLst>
          </p:cNvPr>
          <p:cNvPicPr>
            <a:picLocks noChangeAspect="1"/>
          </p:cNvPicPr>
          <p:nvPr/>
        </p:nvPicPr>
        <p:blipFill rotWithShape="1">
          <a:blip r:embed="rId2"/>
          <a:srcRect l="25754" r="57995" b="-547"/>
          <a:stretch/>
        </p:blipFill>
        <p:spPr>
          <a:xfrm rot="10800000">
            <a:off x="17230221" y="10"/>
            <a:ext cx="7133025" cy="13790948"/>
          </a:xfrm>
          <a:prstGeom prst="rect">
            <a:avLst/>
          </a:prstGeom>
        </p:spPr>
      </p:pic>
      <p:sp>
        <p:nvSpPr>
          <p:cNvPr id="7" name="TextBox 6">
            <a:extLst>
              <a:ext uri="{FF2B5EF4-FFF2-40B4-BE49-F238E27FC236}">
                <a16:creationId xmlns:a16="http://schemas.microsoft.com/office/drawing/2014/main" id="{D3BE6FC2-1EB5-4793-A843-DC7DDE55644A}"/>
              </a:ext>
            </a:extLst>
          </p:cNvPr>
          <p:cNvSpPr txBox="1"/>
          <p:nvPr/>
        </p:nvSpPr>
        <p:spPr>
          <a:xfrm>
            <a:off x="1366643" y="1788060"/>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mn-lt"/>
                <a:cs typeface="+mn-lt"/>
              </a:rPr>
              <a:t>Proxy</a:t>
            </a:r>
            <a:endParaRPr lang="en-GB" sz="5400" b="1">
              <a:solidFill>
                <a:schemeClr val="tx2"/>
              </a:solidFill>
              <a:ea typeface="Lato Light"/>
              <a:cs typeface="Lato Light"/>
            </a:endParaRPr>
          </a:p>
        </p:txBody>
      </p:sp>
      <p:pic>
        <p:nvPicPr>
          <p:cNvPr id="2" name="Picture 4" descr="Diagram&#10;&#10;Description automatically generated">
            <a:extLst>
              <a:ext uri="{FF2B5EF4-FFF2-40B4-BE49-F238E27FC236}">
                <a16:creationId xmlns:a16="http://schemas.microsoft.com/office/drawing/2014/main" id="{C6EE2320-D5F9-42A8-902F-C3CC472A5CE8}"/>
              </a:ext>
            </a:extLst>
          </p:cNvPr>
          <p:cNvPicPr>
            <a:picLocks noChangeAspect="1"/>
          </p:cNvPicPr>
          <p:nvPr/>
        </p:nvPicPr>
        <p:blipFill>
          <a:blip r:embed="rId3"/>
          <a:stretch>
            <a:fillRect/>
          </a:stretch>
        </p:blipFill>
        <p:spPr>
          <a:xfrm>
            <a:off x="2432820" y="3091744"/>
            <a:ext cx="14586343" cy="8721468"/>
          </a:xfrm>
          <a:prstGeom prst="rect">
            <a:avLst/>
          </a:prstGeom>
        </p:spPr>
      </p:pic>
    </p:spTree>
    <p:extLst>
      <p:ext uri="{BB962C8B-B14F-4D97-AF65-F5344CB8AC3E}">
        <p14:creationId xmlns:p14="http://schemas.microsoft.com/office/powerpoint/2010/main" val="542809298"/>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06D28EE-AF05-45A3-B65F-356B71081EC3}"/>
              </a:ext>
            </a:extLst>
          </p:cNvPr>
          <p:cNvPicPr>
            <a:picLocks noChangeAspect="1"/>
          </p:cNvPicPr>
          <p:nvPr/>
        </p:nvPicPr>
        <p:blipFill rotWithShape="1">
          <a:blip r:embed="rId2"/>
          <a:srcRect l="25754" r="57995" b="-547"/>
          <a:stretch/>
        </p:blipFill>
        <p:spPr>
          <a:xfrm>
            <a:off x="-3" y="10"/>
            <a:ext cx="7133025" cy="13790948"/>
          </a:xfrm>
          <a:prstGeom prst="rect">
            <a:avLst/>
          </a:prstGeom>
        </p:spPr>
      </p:pic>
      <p:sp>
        <p:nvSpPr>
          <p:cNvPr id="6" name="TextBox 5">
            <a:extLst>
              <a:ext uri="{FF2B5EF4-FFF2-40B4-BE49-F238E27FC236}">
                <a16:creationId xmlns:a16="http://schemas.microsoft.com/office/drawing/2014/main" id="{7C39FC35-E140-4086-BAAA-B265D7C4F1D0}"/>
              </a:ext>
            </a:extLst>
          </p:cNvPr>
          <p:cNvSpPr txBox="1"/>
          <p:nvPr/>
        </p:nvSpPr>
        <p:spPr>
          <a:xfrm>
            <a:off x="6675890" y="1615823"/>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Lato Light"/>
                <a:cs typeface="Lato Light"/>
              </a:rPr>
              <a:t>Memento</a:t>
            </a:r>
          </a:p>
        </p:txBody>
      </p:sp>
      <p:pic>
        <p:nvPicPr>
          <p:cNvPr id="2" name="Picture 2" descr="Diagram&#10;&#10;Description automatically generated">
            <a:extLst>
              <a:ext uri="{FF2B5EF4-FFF2-40B4-BE49-F238E27FC236}">
                <a16:creationId xmlns:a16="http://schemas.microsoft.com/office/drawing/2014/main" id="{68E30C0F-764E-4BA2-91A0-11F387354846}"/>
              </a:ext>
            </a:extLst>
          </p:cNvPr>
          <p:cNvPicPr>
            <a:picLocks noChangeAspect="1"/>
          </p:cNvPicPr>
          <p:nvPr/>
        </p:nvPicPr>
        <p:blipFill>
          <a:blip r:embed="rId3"/>
          <a:stretch>
            <a:fillRect/>
          </a:stretch>
        </p:blipFill>
        <p:spPr>
          <a:xfrm>
            <a:off x="8258643" y="3221681"/>
            <a:ext cx="13206477" cy="9237000"/>
          </a:xfrm>
          <a:prstGeom prst="rect">
            <a:avLst/>
          </a:prstGeom>
        </p:spPr>
      </p:pic>
    </p:spTree>
    <p:extLst>
      <p:ext uri="{BB962C8B-B14F-4D97-AF65-F5344CB8AC3E}">
        <p14:creationId xmlns:p14="http://schemas.microsoft.com/office/powerpoint/2010/main" val="1056637005"/>
      </p:ext>
    </p:extLst>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C5510E1-B61F-4C9B-93DC-35F84EF427FB}"/>
              </a:ext>
            </a:extLst>
          </p:cNvPr>
          <p:cNvPicPr>
            <a:picLocks noChangeAspect="1"/>
          </p:cNvPicPr>
          <p:nvPr/>
        </p:nvPicPr>
        <p:blipFill rotWithShape="1">
          <a:blip r:embed="rId2"/>
          <a:srcRect l="25754" r="57995" b="-547"/>
          <a:stretch/>
        </p:blipFill>
        <p:spPr>
          <a:xfrm rot="10800000">
            <a:off x="17230221" y="10"/>
            <a:ext cx="7133025" cy="13790948"/>
          </a:xfrm>
          <a:prstGeom prst="rect">
            <a:avLst/>
          </a:prstGeom>
        </p:spPr>
      </p:pic>
      <p:sp>
        <p:nvSpPr>
          <p:cNvPr id="7" name="TextBox 6">
            <a:extLst>
              <a:ext uri="{FF2B5EF4-FFF2-40B4-BE49-F238E27FC236}">
                <a16:creationId xmlns:a16="http://schemas.microsoft.com/office/drawing/2014/main" id="{D3BE6FC2-1EB5-4793-A843-DC7DDE55644A}"/>
              </a:ext>
            </a:extLst>
          </p:cNvPr>
          <p:cNvSpPr txBox="1"/>
          <p:nvPr/>
        </p:nvSpPr>
        <p:spPr>
          <a:xfrm>
            <a:off x="1366643" y="1788060"/>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Lato Light"/>
                <a:cs typeface="Lato Light"/>
              </a:rPr>
              <a:t>Strategy</a:t>
            </a:r>
          </a:p>
        </p:txBody>
      </p:sp>
      <p:pic>
        <p:nvPicPr>
          <p:cNvPr id="3" name="Picture 4" descr="Diagram&#10;&#10;Description automatically generated">
            <a:extLst>
              <a:ext uri="{FF2B5EF4-FFF2-40B4-BE49-F238E27FC236}">
                <a16:creationId xmlns:a16="http://schemas.microsoft.com/office/drawing/2014/main" id="{326E3AD3-54C9-4818-8FD3-0E5CDD0E96A2}"/>
              </a:ext>
            </a:extLst>
          </p:cNvPr>
          <p:cNvPicPr>
            <a:picLocks noChangeAspect="1"/>
          </p:cNvPicPr>
          <p:nvPr/>
        </p:nvPicPr>
        <p:blipFill>
          <a:blip r:embed="rId3"/>
          <a:stretch>
            <a:fillRect/>
          </a:stretch>
        </p:blipFill>
        <p:spPr>
          <a:xfrm>
            <a:off x="2863300" y="3004747"/>
            <a:ext cx="13378959" cy="9872733"/>
          </a:xfrm>
          <a:prstGeom prst="rect">
            <a:avLst/>
          </a:prstGeom>
        </p:spPr>
      </p:pic>
    </p:spTree>
    <p:extLst>
      <p:ext uri="{BB962C8B-B14F-4D97-AF65-F5344CB8AC3E}">
        <p14:creationId xmlns:p14="http://schemas.microsoft.com/office/powerpoint/2010/main" val="3054410125"/>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06D28EE-AF05-45A3-B65F-356B71081EC3}"/>
              </a:ext>
            </a:extLst>
          </p:cNvPr>
          <p:cNvPicPr>
            <a:picLocks noChangeAspect="1"/>
          </p:cNvPicPr>
          <p:nvPr/>
        </p:nvPicPr>
        <p:blipFill rotWithShape="1">
          <a:blip r:embed="rId2"/>
          <a:srcRect l="25754" r="57995" b="-547"/>
          <a:stretch/>
        </p:blipFill>
        <p:spPr>
          <a:xfrm>
            <a:off x="-3" y="10"/>
            <a:ext cx="7133025" cy="13790948"/>
          </a:xfrm>
          <a:prstGeom prst="rect">
            <a:avLst/>
          </a:prstGeom>
        </p:spPr>
      </p:pic>
      <p:sp>
        <p:nvSpPr>
          <p:cNvPr id="6" name="TextBox 5">
            <a:extLst>
              <a:ext uri="{FF2B5EF4-FFF2-40B4-BE49-F238E27FC236}">
                <a16:creationId xmlns:a16="http://schemas.microsoft.com/office/drawing/2014/main" id="{7C39FC35-E140-4086-BAAA-B265D7C4F1D0}"/>
              </a:ext>
            </a:extLst>
          </p:cNvPr>
          <p:cNvSpPr txBox="1"/>
          <p:nvPr/>
        </p:nvSpPr>
        <p:spPr>
          <a:xfrm>
            <a:off x="6733287" y="3051129"/>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Lato Light"/>
                <a:cs typeface="Lato Light"/>
              </a:rPr>
              <a:t>State</a:t>
            </a:r>
          </a:p>
        </p:txBody>
      </p:sp>
      <p:pic>
        <p:nvPicPr>
          <p:cNvPr id="3" name="Picture 4" descr="Diagram&#10;&#10;Description automatically generated">
            <a:extLst>
              <a:ext uri="{FF2B5EF4-FFF2-40B4-BE49-F238E27FC236}">
                <a16:creationId xmlns:a16="http://schemas.microsoft.com/office/drawing/2014/main" id="{6E67F679-B623-4AF4-BF4A-521314E10506}"/>
              </a:ext>
            </a:extLst>
          </p:cNvPr>
          <p:cNvPicPr>
            <a:picLocks noChangeAspect="1"/>
          </p:cNvPicPr>
          <p:nvPr/>
        </p:nvPicPr>
        <p:blipFill>
          <a:blip r:embed="rId3"/>
          <a:stretch>
            <a:fillRect/>
          </a:stretch>
        </p:blipFill>
        <p:spPr>
          <a:xfrm>
            <a:off x="7455081" y="4212040"/>
            <a:ext cx="15649990" cy="6679145"/>
          </a:xfrm>
          <a:prstGeom prst="rect">
            <a:avLst/>
          </a:prstGeom>
        </p:spPr>
      </p:pic>
    </p:spTree>
    <p:extLst>
      <p:ext uri="{BB962C8B-B14F-4D97-AF65-F5344CB8AC3E}">
        <p14:creationId xmlns:p14="http://schemas.microsoft.com/office/powerpoint/2010/main" val="982130483"/>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C5510E1-B61F-4C9B-93DC-35F84EF427FB}"/>
              </a:ext>
            </a:extLst>
          </p:cNvPr>
          <p:cNvPicPr>
            <a:picLocks noChangeAspect="1"/>
          </p:cNvPicPr>
          <p:nvPr/>
        </p:nvPicPr>
        <p:blipFill rotWithShape="1">
          <a:blip r:embed="rId2"/>
          <a:srcRect l="25754" r="57995" b="-547"/>
          <a:stretch/>
        </p:blipFill>
        <p:spPr>
          <a:xfrm rot="10800000">
            <a:off x="17230221" y="10"/>
            <a:ext cx="7133025" cy="13790948"/>
          </a:xfrm>
          <a:prstGeom prst="rect">
            <a:avLst/>
          </a:prstGeom>
        </p:spPr>
      </p:pic>
      <p:sp>
        <p:nvSpPr>
          <p:cNvPr id="7" name="TextBox 6">
            <a:extLst>
              <a:ext uri="{FF2B5EF4-FFF2-40B4-BE49-F238E27FC236}">
                <a16:creationId xmlns:a16="http://schemas.microsoft.com/office/drawing/2014/main" id="{D3BE6FC2-1EB5-4793-A843-DC7DDE55644A}"/>
              </a:ext>
            </a:extLst>
          </p:cNvPr>
          <p:cNvSpPr txBox="1"/>
          <p:nvPr/>
        </p:nvSpPr>
        <p:spPr>
          <a:xfrm>
            <a:off x="1280547" y="697228"/>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mn-lt"/>
                <a:cs typeface="+mn-lt"/>
              </a:rPr>
              <a:t>Chain of Responsibilities</a:t>
            </a:r>
            <a:r>
              <a:rPr lang="en-GB" sz="5400">
                <a:solidFill>
                  <a:schemeClr val="tx2"/>
                </a:solidFill>
                <a:ea typeface="+mn-lt"/>
                <a:cs typeface="+mn-lt"/>
              </a:rPr>
              <a:t> </a:t>
            </a:r>
            <a:endParaRPr lang="en-US"/>
          </a:p>
        </p:txBody>
      </p:sp>
      <p:pic>
        <p:nvPicPr>
          <p:cNvPr id="2" name="Picture 4" descr="Diagram&#10;&#10;Description automatically generated">
            <a:extLst>
              <a:ext uri="{FF2B5EF4-FFF2-40B4-BE49-F238E27FC236}">
                <a16:creationId xmlns:a16="http://schemas.microsoft.com/office/drawing/2014/main" id="{B7DA7D49-2DEB-49D6-9B29-86C2C104D810}"/>
              </a:ext>
            </a:extLst>
          </p:cNvPr>
          <p:cNvPicPr>
            <a:picLocks noChangeAspect="1"/>
          </p:cNvPicPr>
          <p:nvPr/>
        </p:nvPicPr>
        <p:blipFill>
          <a:blip r:embed="rId3"/>
          <a:stretch>
            <a:fillRect/>
          </a:stretch>
        </p:blipFill>
        <p:spPr>
          <a:xfrm>
            <a:off x="911793" y="1812817"/>
            <a:ext cx="16454913" cy="11426984"/>
          </a:xfrm>
          <a:prstGeom prst="rect">
            <a:avLst/>
          </a:prstGeom>
        </p:spPr>
      </p:pic>
    </p:spTree>
    <p:extLst>
      <p:ext uri="{BB962C8B-B14F-4D97-AF65-F5344CB8AC3E}">
        <p14:creationId xmlns:p14="http://schemas.microsoft.com/office/powerpoint/2010/main" val="2639869559"/>
      </p:ext>
    </p:extLst>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06D28EE-AF05-45A3-B65F-356B71081EC3}"/>
              </a:ext>
            </a:extLst>
          </p:cNvPr>
          <p:cNvPicPr>
            <a:picLocks noChangeAspect="1"/>
          </p:cNvPicPr>
          <p:nvPr/>
        </p:nvPicPr>
        <p:blipFill rotWithShape="1">
          <a:blip r:embed="rId2"/>
          <a:srcRect l="25754" r="57995" b="-547"/>
          <a:stretch/>
        </p:blipFill>
        <p:spPr>
          <a:xfrm>
            <a:off x="-3" y="10"/>
            <a:ext cx="7133025" cy="13790948"/>
          </a:xfrm>
          <a:prstGeom prst="rect">
            <a:avLst/>
          </a:prstGeom>
        </p:spPr>
      </p:pic>
      <p:sp>
        <p:nvSpPr>
          <p:cNvPr id="6" name="TextBox 5">
            <a:extLst>
              <a:ext uri="{FF2B5EF4-FFF2-40B4-BE49-F238E27FC236}">
                <a16:creationId xmlns:a16="http://schemas.microsoft.com/office/drawing/2014/main" id="{7C39FC35-E140-4086-BAAA-B265D7C4F1D0}"/>
              </a:ext>
            </a:extLst>
          </p:cNvPr>
          <p:cNvSpPr txBox="1"/>
          <p:nvPr/>
        </p:nvSpPr>
        <p:spPr>
          <a:xfrm>
            <a:off x="6761633" y="1067410"/>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Lato Light"/>
                <a:cs typeface="Lato Light"/>
              </a:rPr>
              <a:t>Composite</a:t>
            </a:r>
          </a:p>
        </p:txBody>
      </p:sp>
      <p:pic>
        <p:nvPicPr>
          <p:cNvPr id="2" name="Picture 4" descr="Diagram&#10;&#10;Description automatically generated">
            <a:extLst>
              <a:ext uri="{FF2B5EF4-FFF2-40B4-BE49-F238E27FC236}">
                <a16:creationId xmlns:a16="http://schemas.microsoft.com/office/drawing/2014/main" id="{84BA1ECC-A6D9-4451-987F-5942D7AE9CC2}"/>
              </a:ext>
            </a:extLst>
          </p:cNvPr>
          <p:cNvPicPr>
            <a:picLocks noChangeAspect="1"/>
          </p:cNvPicPr>
          <p:nvPr/>
        </p:nvPicPr>
        <p:blipFill>
          <a:blip r:embed="rId3"/>
          <a:stretch>
            <a:fillRect/>
          </a:stretch>
        </p:blipFill>
        <p:spPr>
          <a:xfrm>
            <a:off x="6598087" y="3810485"/>
            <a:ext cx="16569902" cy="8267594"/>
          </a:xfrm>
          <a:prstGeom prst="rect">
            <a:avLst/>
          </a:prstGeom>
        </p:spPr>
      </p:pic>
    </p:spTree>
    <p:extLst>
      <p:ext uri="{BB962C8B-B14F-4D97-AF65-F5344CB8AC3E}">
        <p14:creationId xmlns:p14="http://schemas.microsoft.com/office/powerpoint/2010/main" val="1901888946"/>
      </p:ext>
    </p:extLst>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C5510E1-B61F-4C9B-93DC-35F84EF427FB}"/>
              </a:ext>
            </a:extLst>
          </p:cNvPr>
          <p:cNvPicPr>
            <a:picLocks noChangeAspect="1"/>
          </p:cNvPicPr>
          <p:nvPr/>
        </p:nvPicPr>
        <p:blipFill rotWithShape="1">
          <a:blip r:embed="rId2"/>
          <a:srcRect l="25754" r="57995" b="-547"/>
          <a:stretch/>
        </p:blipFill>
        <p:spPr>
          <a:xfrm rot="10800000">
            <a:off x="17230221" y="10"/>
            <a:ext cx="7133025" cy="13790948"/>
          </a:xfrm>
          <a:prstGeom prst="rect">
            <a:avLst/>
          </a:prstGeom>
        </p:spPr>
      </p:pic>
      <p:sp>
        <p:nvSpPr>
          <p:cNvPr id="7" name="TextBox 6">
            <a:extLst>
              <a:ext uri="{FF2B5EF4-FFF2-40B4-BE49-F238E27FC236}">
                <a16:creationId xmlns:a16="http://schemas.microsoft.com/office/drawing/2014/main" id="{D3BE6FC2-1EB5-4793-A843-DC7DDE55644A}"/>
              </a:ext>
            </a:extLst>
          </p:cNvPr>
          <p:cNvSpPr txBox="1"/>
          <p:nvPr/>
        </p:nvSpPr>
        <p:spPr>
          <a:xfrm>
            <a:off x="883701" y="3077691"/>
            <a:ext cx="16369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chemeClr val="tx2"/>
                </a:solidFill>
                <a:ea typeface="+mn-lt"/>
                <a:cs typeface="+mn-lt"/>
              </a:rPr>
              <a:t>Singleton</a:t>
            </a:r>
            <a:endParaRPr lang="en-GB" sz="5400">
              <a:solidFill>
                <a:schemeClr val="tx2"/>
              </a:solidFill>
              <a:ea typeface="Lato Light"/>
              <a:cs typeface="Lato Light"/>
            </a:endParaRPr>
          </a:p>
        </p:txBody>
      </p:sp>
      <p:pic>
        <p:nvPicPr>
          <p:cNvPr id="3" name="Picture 4" descr="Diagram&#10;&#10;Description automatically generated">
            <a:extLst>
              <a:ext uri="{FF2B5EF4-FFF2-40B4-BE49-F238E27FC236}">
                <a16:creationId xmlns:a16="http://schemas.microsoft.com/office/drawing/2014/main" id="{D4156B66-C532-42A9-B8DA-7A971A16FD23}"/>
              </a:ext>
            </a:extLst>
          </p:cNvPr>
          <p:cNvPicPr>
            <a:picLocks noChangeAspect="1"/>
          </p:cNvPicPr>
          <p:nvPr/>
        </p:nvPicPr>
        <p:blipFill>
          <a:blip r:embed="rId3"/>
          <a:stretch>
            <a:fillRect/>
          </a:stretch>
        </p:blipFill>
        <p:spPr>
          <a:xfrm>
            <a:off x="895172" y="4917818"/>
            <a:ext cx="16690186" cy="4900291"/>
          </a:xfrm>
          <a:prstGeom prst="rect">
            <a:avLst/>
          </a:prstGeom>
        </p:spPr>
      </p:pic>
    </p:spTree>
    <p:extLst>
      <p:ext uri="{BB962C8B-B14F-4D97-AF65-F5344CB8AC3E}">
        <p14:creationId xmlns:p14="http://schemas.microsoft.com/office/powerpoint/2010/main" val="996316903"/>
      </p:ext>
    </p:extLst>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4561C5F-ADD8-4670-802C-1C568BE1AF6E}"/>
              </a:ext>
            </a:extLst>
          </p:cNvPr>
          <p:cNvSpPr txBox="1"/>
          <p:nvPr/>
        </p:nvSpPr>
        <p:spPr>
          <a:xfrm>
            <a:off x="-1175320" y="6421671"/>
            <a:ext cx="114248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5400" b="1" i="1">
                <a:solidFill>
                  <a:srgbClr val="0C0C0C"/>
                </a:solidFill>
                <a:ea typeface="Lato Light"/>
                <a:cs typeface="Lato Light"/>
              </a:rPr>
              <a:t>GOALS</a:t>
            </a:r>
          </a:p>
        </p:txBody>
      </p:sp>
      <p:pic>
        <p:nvPicPr>
          <p:cNvPr id="9" name="Imagen 9">
            <a:extLst>
              <a:ext uri="{FF2B5EF4-FFF2-40B4-BE49-F238E27FC236}">
                <a16:creationId xmlns:a16="http://schemas.microsoft.com/office/drawing/2014/main" id="{DB57D115-FC1C-41D9-B587-289B2BBCDECB}"/>
              </a:ext>
            </a:extLst>
          </p:cNvPr>
          <p:cNvPicPr>
            <a:picLocks noGrp="1" noChangeAspect="1"/>
          </p:cNvPicPr>
          <p:nvPr>
            <p:ph type="pic" sz="quarter" idx="14"/>
          </p:nvPr>
        </p:nvPicPr>
        <p:blipFill rotWithShape="1">
          <a:blip r:embed="rId2"/>
          <a:srcRect t="1900" b="1900"/>
          <a:stretch/>
        </p:blipFill>
        <p:spPr>
          <a:xfrm>
            <a:off x="6737181" y="1471206"/>
            <a:ext cx="14861763" cy="11243094"/>
          </a:xfrm>
        </p:spPr>
      </p:pic>
    </p:spTree>
    <p:extLst>
      <p:ext uri="{BB962C8B-B14F-4D97-AF65-F5344CB8AC3E}">
        <p14:creationId xmlns:p14="http://schemas.microsoft.com/office/powerpoint/2010/main" val="1630509172"/>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Imagen 6">
            <a:extLst>
              <a:ext uri="{FF2B5EF4-FFF2-40B4-BE49-F238E27FC236}">
                <a16:creationId xmlns:a16="http://schemas.microsoft.com/office/drawing/2014/main" id="{5E90989D-2FA6-4F90-BDF2-F70EC079C541}"/>
              </a:ext>
            </a:extLst>
          </p:cNvPr>
          <p:cNvPicPr>
            <a:picLocks noChangeAspect="1"/>
          </p:cNvPicPr>
          <p:nvPr/>
        </p:nvPicPr>
        <p:blipFill>
          <a:blip r:embed="rId2"/>
          <a:stretch>
            <a:fillRect/>
          </a:stretch>
        </p:blipFill>
        <p:spPr>
          <a:xfrm>
            <a:off x="15638534" y="2037571"/>
            <a:ext cx="7437031" cy="3117040"/>
          </a:xfrm>
          <a:prstGeom prst="rect">
            <a:avLst/>
          </a:prstGeom>
        </p:spPr>
      </p:pic>
      <p:pic>
        <p:nvPicPr>
          <p:cNvPr id="3" name="Imagen 8" descr="A picture containing application&#10;&#10;Description automatically generated">
            <a:extLst>
              <a:ext uri="{FF2B5EF4-FFF2-40B4-BE49-F238E27FC236}">
                <a16:creationId xmlns:a16="http://schemas.microsoft.com/office/drawing/2014/main" id="{EB03480F-A113-4E46-80E8-378FAC91481E}"/>
              </a:ext>
            </a:extLst>
          </p:cNvPr>
          <p:cNvPicPr>
            <a:picLocks noChangeAspect="1"/>
          </p:cNvPicPr>
          <p:nvPr/>
        </p:nvPicPr>
        <p:blipFill>
          <a:blip r:embed="rId3"/>
          <a:stretch>
            <a:fillRect/>
          </a:stretch>
        </p:blipFill>
        <p:spPr>
          <a:xfrm>
            <a:off x="10642292" y="4732216"/>
            <a:ext cx="5804202" cy="3257336"/>
          </a:xfrm>
          <a:prstGeom prst="rect">
            <a:avLst/>
          </a:prstGeom>
        </p:spPr>
      </p:pic>
      <p:pic>
        <p:nvPicPr>
          <p:cNvPr id="7" name="Imagen 12" descr="Logo, company name&#10;&#10;Description automatically generated">
            <a:extLst>
              <a:ext uri="{FF2B5EF4-FFF2-40B4-BE49-F238E27FC236}">
                <a16:creationId xmlns:a16="http://schemas.microsoft.com/office/drawing/2014/main" id="{A7F69C23-FDFC-4C35-AEB3-E905207F8101}"/>
              </a:ext>
            </a:extLst>
          </p:cNvPr>
          <p:cNvPicPr>
            <a:picLocks noChangeAspect="1"/>
          </p:cNvPicPr>
          <p:nvPr/>
        </p:nvPicPr>
        <p:blipFill>
          <a:blip r:embed="rId4"/>
          <a:stretch>
            <a:fillRect/>
          </a:stretch>
        </p:blipFill>
        <p:spPr>
          <a:xfrm>
            <a:off x="11018913" y="822576"/>
            <a:ext cx="5523558" cy="2887855"/>
          </a:xfrm>
          <a:prstGeom prst="rect">
            <a:avLst/>
          </a:prstGeom>
        </p:spPr>
      </p:pic>
      <p:pic>
        <p:nvPicPr>
          <p:cNvPr id="11" name="Picture 2" descr="Icon&#10;&#10;Description automatically generated">
            <a:extLst>
              <a:ext uri="{FF2B5EF4-FFF2-40B4-BE49-F238E27FC236}">
                <a16:creationId xmlns:a16="http://schemas.microsoft.com/office/drawing/2014/main" id="{815286B6-99F9-4A47-BA5D-6E91501AAFF1}"/>
              </a:ext>
            </a:extLst>
          </p:cNvPr>
          <p:cNvPicPr>
            <a:picLocks noChangeAspect="1"/>
          </p:cNvPicPr>
          <p:nvPr/>
        </p:nvPicPr>
        <p:blipFill>
          <a:blip r:embed="rId5"/>
          <a:stretch>
            <a:fillRect/>
          </a:stretch>
        </p:blipFill>
        <p:spPr>
          <a:xfrm>
            <a:off x="17539202" y="4888207"/>
            <a:ext cx="4210011" cy="4180935"/>
          </a:xfrm>
          <a:prstGeom prst="rect">
            <a:avLst/>
          </a:prstGeom>
        </p:spPr>
      </p:pic>
      <p:pic>
        <p:nvPicPr>
          <p:cNvPr id="17" name="Picture 3" descr="A picture containing stationary&#10;&#10;Description automatically generated">
            <a:extLst>
              <a:ext uri="{FF2B5EF4-FFF2-40B4-BE49-F238E27FC236}">
                <a16:creationId xmlns:a16="http://schemas.microsoft.com/office/drawing/2014/main" id="{8B70181D-E339-4A37-8685-B5D9F433F211}"/>
              </a:ext>
            </a:extLst>
          </p:cNvPr>
          <p:cNvPicPr>
            <a:picLocks noChangeAspect="1"/>
          </p:cNvPicPr>
          <p:nvPr/>
        </p:nvPicPr>
        <p:blipFill>
          <a:blip r:embed="rId6"/>
          <a:stretch>
            <a:fillRect/>
          </a:stretch>
        </p:blipFill>
        <p:spPr>
          <a:xfrm>
            <a:off x="17776617" y="9375592"/>
            <a:ext cx="3752411" cy="3782143"/>
          </a:xfrm>
          <a:prstGeom prst="rect">
            <a:avLst/>
          </a:prstGeom>
        </p:spPr>
      </p:pic>
      <p:sp>
        <p:nvSpPr>
          <p:cNvPr id="19" name="TextBox 18">
            <a:extLst>
              <a:ext uri="{FF2B5EF4-FFF2-40B4-BE49-F238E27FC236}">
                <a16:creationId xmlns:a16="http://schemas.microsoft.com/office/drawing/2014/main" id="{E6C36618-D63A-4766-81FE-0D0E0488DD6A}"/>
              </a:ext>
            </a:extLst>
          </p:cNvPr>
          <p:cNvSpPr txBox="1"/>
          <p:nvPr/>
        </p:nvSpPr>
        <p:spPr>
          <a:xfrm>
            <a:off x="662717" y="4317392"/>
            <a:ext cx="9477066" cy="3785652"/>
          </a:xfrm>
          <a:prstGeom prst="rect">
            <a:avLst/>
          </a:prstGeom>
          <a:noFill/>
        </p:spPr>
        <p:txBody>
          <a:bodyPr wrap="square" lIns="91440" tIns="45720" rIns="91440" bIns="45720" rtlCol="0" anchor="t">
            <a:spAutoFit/>
          </a:bodyPr>
          <a:lstStyle/>
          <a:p>
            <a:r>
              <a:rPr lang="en-US" sz="8000" b="1">
                <a:solidFill>
                  <a:schemeClr val="tx2"/>
                </a:solidFill>
                <a:latin typeface="Montserrat"/>
                <a:ea typeface="Montserrat" charset="0"/>
                <a:cs typeface="Montserrat" charset="0"/>
              </a:rPr>
              <a:t>The Tecnologies that We used for the project </a:t>
            </a:r>
          </a:p>
        </p:txBody>
      </p:sp>
      <p:sp>
        <p:nvSpPr>
          <p:cNvPr id="20" name="TextBox 19">
            <a:extLst>
              <a:ext uri="{FF2B5EF4-FFF2-40B4-BE49-F238E27FC236}">
                <a16:creationId xmlns:a16="http://schemas.microsoft.com/office/drawing/2014/main" id="{DDD1F8C6-CB14-440D-9F59-142EE6E05AB0}"/>
              </a:ext>
            </a:extLst>
          </p:cNvPr>
          <p:cNvSpPr txBox="1"/>
          <p:nvPr/>
        </p:nvSpPr>
        <p:spPr>
          <a:xfrm>
            <a:off x="10817224" y="662940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4" name="TextBox 12">
            <a:extLst>
              <a:ext uri="{FF2B5EF4-FFF2-40B4-BE49-F238E27FC236}">
                <a16:creationId xmlns:a16="http://schemas.microsoft.com/office/drawing/2014/main" id="{C65F8AA0-DE7D-429B-83FE-3EA558FB1A7D}"/>
              </a:ext>
            </a:extLst>
          </p:cNvPr>
          <p:cNvSpPr txBox="1"/>
          <p:nvPr/>
        </p:nvSpPr>
        <p:spPr>
          <a:xfrm>
            <a:off x="12274441" y="9695897"/>
            <a:ext cx="5488706" cy="1569660"/>
          </a:xfrm>
          <a:prstGeom prst="rect">
            <a:avLst/>
          </a:prstGeom>
          <a:noFill/>
        </p:spPr>
        <p:txBody>
          <a:bodyPr wrap="square" lIns="91440" tIns="45720" rIns="91440" bIns="45720" rtlCol="0" anchor="t">
            <a:spAutoFit/>
          </a:bodyPr>
          <a:lstStyle/>
          <a:p>
            <a:r>
              <a:rPr lang="en-US" sz="9600" b="1">
                <a:solidFill>
                  <a:srgbClr val="92D050"/>
                </a:solidFill>
                <a:latin typeface="Raleway"/>
              </a:rPr>
              <a:t>CORS</a:t>
            </a:r>
            <a:endParaRPr lang="es-MX" sz="9600">
              <a:solidFill>
                <a:srgbClr val="92D050"/>
              </a:solidFill>
              <a:ea typeface="Lato Light"/>
              <a:cs typeface="Lato Light"/>
            </a:endParaRPr>
          </a:p>
        </p:txBody>
      </p:sp>
    </p:spTree>
    <p:extLst>
      <p:ext uri="{BB962C8B-B14F-4D97-AF65-F5344CB8AC3E}">
        <p14:creationId xmlns:p14="http://schemas.microsoft.com/office/powerpoint/2010/main" val="2646954828"/>
      </p:ext>
    </p:extLst>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4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0"/>
            <a:ext cx="18673548" cy="13716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955713" y="2244726"/>
            <a:ext cx="20537085" cy="640826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600" b="1">
              <a:latin typeface="+mj-lt"/>
              <a:ea typeface="Lato"/>
              <a:cs typeface="Lato"/>
            </a:endParaRPr>
          </a:p>
          <a:p>
            <a:pPr defTabSz="914400">
              <a:lnSpc>
                <a:spcPct val="90000"/>
              </a:lnSpc>
              <a:spcBef>
                <a:spcPct val="0"/>
              </a:spcBef>
              <a:spcAft>
                <a:spcPts val="600"/>
              </a:spcAft>
            </a:pPr>
            <a:endParaRPr lang="en-US" sz="9600" b="1">
              <a:latin typeface="+mj-lt"/>
              <a:ea typeface="Lato"/>
              <a:cs typeface="Lato"/>
            </a:endParaRPr>
          </a:p>
          <a:p>
            <a:pPr defTabSz="914400">
              <a:lnSpc>
                <a:spcPct val="90000"/>
              </a:lnSpc>
              <a:spcBef>
                <a:spcPct val="0"/>
              </a:spcBef>
              <a:spcAft>
                <a:spcPts val="600"/>
              </a:spcAft>
            </a:pPr>
            <a:r>
              <a:rPr lang="en-US" sz="9600" b="1">
                <a:ea typeface="+mn-lt"/>
                <a:cs typeface="+mn-lt"/>
              </a:rPr>
              <a:t>Class</a:t>
            </a:r>
            <a:endParaRPr lang="en-US" sz="9600" b="1">
              <a:latin typeface="Lato"/>
              <a:ea typeface="Lato"/>
              <a:cs typeface="Lato"/>
            </a:endParaRPr>
          </a:p>
          <a:p>
            <a:pPr defTabSz="914400">
              <a:lnSpc>
                <a:spcPct val="90000"/>
              </a:lnSpc>
              <a:spcBef>
                <a:spcPct val="0"/>
              </a:spcBef>
              <a:spcAft>
                <a:spcPts val="600"/>
              </a:spcAft>
            </a:pPr>
            <a:r>
              <a:rPr lang="en-US" sz="9600" b="1">
                <a:latin typeface="+mj-lt"/>
                <a:ea typeface="Lato"/>
                <a:cs typeface="Lato"/>
              </a:rPr>
              <a:t>Diagram</a:t>
            </a:r>
          </a:p>
        </p:txBody>
      </p:sp>
      <p:sp>
        <p:nvSpPr>
          <p:cNvPr id="40"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19408" y="693765"/>
            <a:ext cx="292608" cy="14078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807" y="9093840"/>
            <a:ext cx="7953208" cy="3657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79AD5E6-1AAA-44E1-86F1-F3AF48BFE2B5}"/>
              </a:ext>
            </a:extLst>
          </p:cNvPr>
          <p:cNvSpPr txBox="1"/>
          <p:nvPr/>
        </p:nvSpPr>
        <p:spPr>
          <a:xfrm>
            <a:off x="10817224" y="662940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0446886"/>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Diagram&#10;&#10;Description automatically generated">
            <a:extLst>
              <a:ext uri="{FF2B5EF4-FFF2-40B4-BE49-F238E27FC236}">
                <a16:creationId xmlns:a16="http://schemas.microsoft.com/office/drawing/2014/main" id="{978447B4-A8E1-43A2-BD19-F12217F45D7D}"/>
              </a:ext>
            </a:extLst>
          </p:cNvPr>
          <p:cNvPicPr>
            <a:picLocks noChangeAspect="1"/>
          </p:cNvPicPr>
          <p:nvPr/>
        </p:nvPicPr>
        <p:blipFill>
          <a:blip r:embed="rId2"/>
          <a:stretch>
            <a:fillRect/>
          </a:stretch>
        </p:blipFill>
        <p:spPr>
          <a:xfrm>
            <a:off x="1601" y="-545"/>
            <a:ext cx="17324003" cy="13717063"/>
          </a:xfrm>
          <a:prstGeom prst="rect">
            <a:avLst/>
          </a:prstGeom>
        </p:spPr>
      </p:pic>
      <p:pic>
        <p:nvPicPr>
          <p:cNvPr id="2" name="Picture 3" descr="Graphical user interface, application&#10;&#10;Description automatically generated">
            <a:extLst>
              <a:ext uri="{FF2B5EF4-FFF2-40B4-BE49-F238E27FC236}">
                <a16:creationId xmlns:a16="http://schemas.microsoft.com/office/drawing/2014/main" id="{6A972F73-2CEC-4C78-8230-728FEF457F0F}"/>
              </a:ext>
            </a:extLst>
          </p:cNvPr>
          <p:cNvPicPr>
            <a:picLocks noChangeAspect="1"/>
          </p:cNvPicPr>
          <p:nvPr/>
        </p:nvPicPr>
        <p:blipFill>
          <a:blip r:embed="rId3"/>
          <a:stretch>
            <a:fillRect/>
          </a:stretch>
        </p:blipFill>
        <p:spPr>
          <a:xfrm>
            <a:off x="18161001" y="2332855"/>
            <a:ext cx="5360932" cy="8848086"/>
          </a:xfrm>
          <a:prstGeom prst="rect">
            <a:avLst/>
          </a:prstGeom>
        </p:spPr>
      </p:pic>
    </p:spTree>
    <p:extLst>
      <p:ext uri="{BB962C8B-B14F-4D97-AF65-F5344CB8AC3E}">
        <p14:creationId xmlns:p14="http://schemas.microsoft.com/office/powerpoint/2010/main" val="3926407782"/>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3" descr="Diagram&#10;&#10;Description automatically generated">
            <a:extLst>
              <a:ext uri="{FF2B5EF4-FFF2-40B4-BE49-F238E27FC236}">
                <a16:creationId xmlns:a16="http://schemas.microsoft.com/office/drawing/2014/main" id="{44282E2C-3379-4E97-ABAA-2451A6E0F1B9}"/>
              </a:ext>
            </a:extLst>
          </p:cNvPr>
          <p:cNvPicPr>
            <a:picLocks noChangeAspect="1"/>
          </p:cNvPicPr>
          <p:nvPr/>
        </p:nvPicPr>
        <p:blipFill>
          <a:blip r:embed="rId2"/>
          <a:stretch>
            <a:fillRect/>
          </a:stretch>
        </p:blipFill>
        <p:spPr>
          <a:xfrm>
            <a:off x="9131" y="1202024"/>
            <a:ext cx="19185430" cy="11202023"/>
          </a:xfrm>
          <a:prstGeom prst="rect">
            <a:avLst/>
          </a:prstGeom>
        </p:spPr>
      </p:pic>
      <p:pic>
        <p:nvPicPr>
          <p:cNvPr id="7" name="Picture 7" descr="Graphical user interface, text&#10;&#10;Description automatically generated">
            <a:extLst>
              <a:ext uri="{FF2B5EF4-FFF2-40B4-BE49-F238E27FC236}">
                <a16:creationId xmlns:a16="http://schemas.microsoft.com/office/drawing/2014/main" id="{F8233D9C-0412-496C-894E-072C5F8AD7BA}"/>
              </a:ext>
            </a:extLst>
          </p:cNvPr>
          <p:cNvPicPr>
            <a:picLocks noChangeAspect="1"/>
          </p:cNvPicPr>
          <p:nvPr/>
        </p:nvPicPr>
        <p:blipFill>
          <a:blip r:embed="rId3"/>
          <a:stretch>
            <a:fillRect/>
          </a:stretch>
        </p:blipFill>
        <p:spPr>
          <a:xfrm>
            <a:off x="19672633" y="4371529"/>
            <a:ext cx="4215543" cy="3224116"/>
          </a:xfrm>
          <a:prstGeom prst="rect">
            <a:avLst/>
          </a:prstGeom>
        </p:spPr>
      </p:pic>
    </p:spTree>
    <p:extLst>
      <p:ext uri="{BB962C8B-B14F-4D97-AF65-F5344CB8AC3E}">
        <p14:creationId xmlns:p14="http://schemas.microsoft.com/office/powerpoint/2010/main" val="680529806"/>
      </p:ext>
    </p:extLst>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descr="Graphical user interface, text&#10;&#10;Description automatically generated">
            <a:extLst>
              <a:ext uri="{FF2B5EF4-FFF2-40B4-BE49-F238E27FC236}">
                <a16:creationId xmlns:a16="http://schemas.microsoft.com/office/drawing/2014/main" id="{F8233D9C-0412-496C-894E-072C5F8AD7BA}"/>
              </a:ext>
            </a:extLst>
          </p:cNvPr>
          <p:cNvPicPr>
            <a:picLocks noChangeAspect="1"/>
          </p:cNvPicPr>
          <p:nvPr/>
        </p:nvPicPr>
        <p:blipFill>
          <a:blip r:embed="rId2"/>
          <a:stretch>
            <a:fillRect/>
          </a:stretch>
        </p:blipFill>
        <p:spPr>
          <a:xfrm>
            <a:off x="19672633" y="4371529"/>
            <a:ext cx="4215543" cy="3224116"/>
          </a:xfrm>
          <a:prstGeom prst="rect">
            <a:avLst/>
          </a:prstGeom>
        </p:spPr>
      </p:pic>
      <p:pic>
        <p:nvPicPr>
          <p:cNvPr id="4" name="Picture 4" descr="Text&#10;&#10;Description automatically generated">
            <a:extLst>
              <a:ext uri="{FF2B5EF4-FFF2-40B4-BE49-F238E27FC236}">
                <a16:creationId xmlns:a16="http://schemas.microsoft.com/office/drawing/2014/main" id="{66DDA13D-F77B-4887-9F55-F40E2CEA83A1}"/>
              </a:ext>
            </a:extLst>
          </p:cNvPr>
          <p:cNvPicPr>
            <a:picLocks noChangeAspect="1"/>
          </p:cNvPicPr>
          <p:nvPr/>
        </p:nvPicPr>
        <p:blipFill>
          <a:blip r:embed="rId3"/>
          <a:stretch>
            <a:fillRect/>
          </a:stretch>
        </p:blipFill>
        <p:spPr>
          <a:xfrm>
            <a:off x="5707066" y="3401400"/>
            <a:ext cx="11309160" cy="7240534"/>
          </a:xfrm>
          <a:prstGeom prst="rect">
            <a:avLst/>
          </a:prstGeom>
        </p:spPr>
      </p:pic>
    </p:spTree>
    <p:extLst>
      <p:ext uri="{BB962C8B-B14F-4D97-AF65-F5344CB8AC3E}">
        <p14:creationId xmlns:p14="http://schemas.microsoft.com/office/powerpoint/2010/main" val="3882747399"/>
      </p:ext>
    </p:extLst>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Diagram&#10;&#10;Description automatically generated">
            <a:extLst>
              <a:ext uri="{FF2B5EF4-FFF2-40B4-BE49-F238E27FC236}">
                <a16:creationId xmlns:a16="http://schemas.microsoft.com/office/drawing/2014/main" id="{8C23ACA7-EBBD-4FDA-A865-B57DFECABF44}"/>
              </a:ext>
            </a:extLst>
          </p:cNvPr>
          <p:cNvPicPr>
            <a:picLocks noChangeAspect="1"/>
          </p:cNvPicPr>
          <p:nvPr/>
        </p:nvPicPr>
        <p:blipFill>
          <a:blip r:embed="rId2"/>
          <a:stretch>
            <a:fillRect/>
          </a:stretch>
        </p:blipFill>
        <p:spPr>
          <a:xfrm>
            <a:off x="1021742" y="2459760"/>
            <a:ext cx="15908072" cy="8815291"/>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9083132F-93B3-4BC3-B6E8-9F06D51A79A7}"/>
              </a:ext>
            </a:extLst>
          </p:cNvPr>
          <p:cNvPicPr>
            <a:picLocks noChangeAspect="1"/>
          </p:cNvPicPr>
          <p:nvPr/>
        </p:nvPicPr>
        <p:blipFill>
          <a:blip r:embed="rId3"/>
          <a:stretch>
            <a:fillRect/>
          </a:stretch>
        </p:blipFill>
        <p:spPr>
          <a:xfrm>
            <a:off x="19144113" y="4588604"/>
            <a:ext cx="4315213" cy="3912985"/>
          </a:xfrm>
          <a:prstGeom prst="rect">
            <a:avLst/>
          </a:prstGeom>
        </p:spPr>
      </p:pic>
    </p:spTree>
    <p:extLst>
      <p:ext uri="{BB962C8B-B14F-4D97-AF65-F5344CB8AC3E}">
        <p14:creationId xmlns:p14="http://schemas.microsoft.com/office/powerpoint/2010/main" val="273280051"/>
      </p:ext>
    </p:extLst>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5" descr="Graphical user interface, application&#10;&#10;Description automatically generated">
            <a:extLst>
              <a:ext uri="{FF2B5EF4-FFF2-40B4-BE49-F238E27FC236}">
                <a16:creationId xmlns:a16="http://schemas.microsoft.com/office/drawing/2014/main" id="{9083132F-93B3-4BC3-B6E8-9F06D51A79A7}"/>
              </a:ext>
            </a:extLst>
          </p:cNvPr>
          <p:cNvPicPr>
            <a:picLocks noChangeAspect="1"/>
          </p:cNvPicPr>
          <p:nvPr/>
        </p:nvPicPr>
        <p:blipFill>
          <a:blip r:embed="rId2"/>
          <a:stretch>
            <a:fillRect/>
          </a:stretch>
        </p:blipFill>
        <p:spPr>
          <a:xfrm>
            <a:off x="19144113" y="4588604"/>
            <a:ext cx="4315213" cy="3912985"/>
          </a:xfrm>
          <a:prstGeom prst="rect">
            <a:avLst/>
          </a:prstGeom>
        </p:spPr>
      </p:pic>
      <p:pic>
        <p:nvPicPr>
          <p:cNvPr id="6" name="Picture 6" descr="Text&#10;&#10;Description automatically generated">
            <a:extLst>
              <a:ext uri="{FF2B5EF4-FFF2-40B4-BE49-F238E27FC236}">
                <a16:creationId xmlns:a16="http://schemas.microsoft.com/office/drawing/2014/main" id="{E9D85572-C34A-4374-8A69-636A8499331E}"/>
              </a:ext>
            </a:extLst>
          </p:cNvPr>
          <p:cNvPicPr>
            <a:picLocks noChangeAspect="1"/>
          </p:cNvPicPr>
          <p:nvPr/>
        </p:nvPicPr>
        <p:blipFill>
          <a:blip r:embed="rId3"/>
          <a:stretch>
            <a:fillRect/>
          </a:stretch>
        </p:blipFill>
        <p:spPr>
          <a:xfrm>
            <a:off x="4538277" y="2310539"/>
            <a:ext cx="13252255" cy="7539498"/>
          </a:xfrm>
          <a:prstGeom prst="rect">
            <a:avLst/>
          </a:prstGeom>
        </p:spPr>
      </p:pic>
    </p:spTree>
    <p:extLst>
      <p:ext uri="{BB962C8B-B14F-4D97-AF65-F5344CB8AC3E}">
        <p14:creationId xmlns:p14="http://schemas.microsoft.com/office/powerpoint/2010/main" val="2503275923"/>
      </p:ext>
    </p:extLst>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5" descr="Graphical user interface, application&#10;&#10;Description automatically generated">
            <a:extLst>
              <a:ext uri="{FF2B5EF4-FFF2-40B4-BE49-F238E27FC236}">
                <a16:creationId xmlns:a16="http://schemas.microsoft.com/office/drawing/2014/main" id="{9083132F-93B3-4BC3-B6E8-9F06D51A79A7}"/>
              </a:ext>
            </a:extLst>
          </p:cNvPr>
          <p:cNvPicPr>
            <a:picLocks noChangeAspect="1"/>
          </p:cNvPicPr>
          <p:nvPr/>
        </p:nvPicPr>
        <p:blipFill>
          <a:blip r:embed="rId2"/>
          <a:stretch>
            <a:fillRect/>
          </a:stretch>
        </p:blipFill>
        <p:spPr>
          <a:xfrm>
            <a:off x="18967463" y="4606279"/>
            <a:ext cx="4315213" cy="3912985"/>
          </a:xfrm>
          <a:prstGeom prst="rect">
            <a:avLst/>
          </a:prstGeom>
        </p:spPr>
      </p:pic>
      <p:pic>
        <p:nvPicPr>
          <p:cNvPr id="5" name="Picture 5" descr="Text&#10;&#10;Description automatically generated">
            <a:extLst>
              <a:ext uri="{FF2B5EF4-FFF2-40B4-BE49-F238E27FC236}">
                <a16:creationId xmlns:a16="http://schemas.microsoft.com/office/drawing/2014/main" id="{2E266FCF-4CBD-4C26-8D9C-9E4C5E892EBB}"/>
              </a:ext>
            </a:extLst>
          </p:cNvPr>
          <p:cNvPicPr>
            <a:picLocks noChangeAspect="1"/>
          </p:cNvPicPr>
          <p:nvPr/>
        </p:nvPicPr>
        <p:blipFill>
          <a:blip r:embed="rId3"/>
          <a:stretch>
            <a:fillRect/>
          </a:stretch>
        </p:blipFill>
        <p:spPr>
          <a:xfrm>
            <a:off x="4873912" y="2162897"/>
            <a:ext cx="12881290" cy="8966000"/>
          </a:xfrm>
          <a:prstGeom prst="rect">
            <a:avLst/>
          </a:prstGeom>
        </p:spPr>
      </p:pic>
    </p:spTree>
    <p:extLst>
      <p:ext uri="{BB962C8B-B14F-4D97-AF65-F5344CB8AC3E}">
        <p14:creationId xmlns:p14="http://schemas.microsoft.com/office/powerpoint/2010/main" val="2907932859"/>
      </p:ext>
    </p:extLst>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3639683F-C5C7-452B-A7EF-0F7D939B8C2E}"/>
              </a:ext>
            </a:extLst>
          </p:cNvPr>
          <p:cNvPicPr>
            <a:picLocks noChangeAspect="1"/>
          </p:cNvPicPr>
          <p:nvPr/>
        </p:nvPicPr>
        <p:blipFill>
          <a:blip r:embed="rId2"/>
          <a:stretch>
            <a:fillRect/>
          </a:stretch>
        </p:blipFill>
        <p:spPr>
          <a:xfrm>
            <a:off x="2463830" y="777980"/>
            <a:ext cx="19387131" cy="12116086"/>
          </a:xfrm>
          <a:prstGeom prst="rect">
            <a:avLst/>
          </a:prstGeom>
        </p:spPr>
      </p:pic>
    </p:spTree>
    <p:extLst>
      <p:ext uri="{BB962C8B-B14F-4D97-AF65-F5344CB8AC3E}">
        <p14:creationId xmlns:p14="http://schemas.microsoft.com/office/powerpoint/2010/main" val="239614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polygon&#10;&#10;Description automatically generated">
            <a:extLst>
              <a:ext uri="{FF2B5EF4-FFF2-40B4-BE49-F238E27FC236}">
                <a16:creationId xmlns:a16="http://schemas.microsoft.com/office/drawing/2014/main" id="{912E1D20-EE42-4EC2-A0B2-504A0BFC6463}"/>
              </a:ext>
            </a:extLst>
          </p:cNvPr>
          <p:cNvPicPr>
            <a:picLocks noChangeAspect="1"/>
          </p:cNvPicPr>
          <p:nvPr/>
        </p:nvPicPr>
        <p:blipFill>
          <a:blip r:embed="rId2"/>
          <a:stretch>
            <a:fillRect/>
          </a:stretch>
        </p:blipFill>
        <p:spPr>
          <a:xfrm>
            <a:off x="606341" y="5122659"/>
            <a:ext cx="23153017" cy="7892431"/>
          </a:xfrm>
          <a:prstGeom prst="rect">
            <a:avLst/>
          </a:prstGeom>
        </p:spPr>
      </p:pic>
      <p:pic>
        <p:nvPicPr>
          <p:cNvPr id="3" name="Picture 3" descr="A picture containing logo&#10;&#10;Description automatically generated">
            <a:extLst>
              <a:ext uri="{FF2B5EF4-FFF2-40B4-BE49-F238E27FC236}">
                <a16:creationId xmlns:a16="http://schemas.microsoft.com/office/drawing/2014/main" id="{9FD85BDE-42B2-4F59-834A-2F76C199C242}"/>
              </a:ext>
            </a:extLst>
          </p:cNvPr>
          <p:cNvPicPr>
            <a:picLocks noChangeAspect="1"/>
          </p:cNvPicPr>
          <p:nvPr/>
        </p:nvPicPr>
        <p:blipFill>
          <a:blip r:embed="rId3"/>
          <a:stretch>
            <a:fillRect/>
          </a:stretch>
        </p:blipFill>
        <p:spPr>
          <a:xfrm>
            <a:off x="6569567" y="955851"/>
            <a:ext cx="11050434" cy="3921854"/>
          </a:xfrm>
          <a:prstGeom prst="rect">
            <a:avLst/>
          </a:prstGeom>
        </p:spPr>
      </p:pic>
    </p:spTree>
    <p:extLst>
      <p:ext uri="{BB962C8B-B14F-4D97-AF65-F5344CB8AC3E}">
        <p14:creationId xmlns:p14="http://schemas.microsoft.com/office/powerpoint/2010/main" val="3676222146"/>
      </p:ext>
    </p:extLst>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243EF20D-ED1C-477D-84E0-E97836870477}"/>
              </a:ext>
            </a:extLst>
          </p:cNvPr>
          <p:cNvPicPr>
            <a:picLocks noChangeAspect="1"/>
          </p:cNvPicPr>
          <p:nvPr/>
        </p:nvPicPr>
        <p:blipFill>
          <a:blip r:embed="rId2"/>
          <a:stretch>
            <a:fillRect/>
          </a:stretch>
        </p:blipFill>
        <p:spPr>
          <a:xfrm>
            <a:off x="779628" y="802396"/>
            <a:ext cx="14557597" cy="11649101"/>
          </a:xfrm>
          <a:prstGeom prst="rect">
            <a:avLst/>
          </a:prstGeom>
        </p:spPr>
      </p:pic>
      <p:sp>
        <p:nvSpPr>
          <p:cNvPr id="4" name="TextBox 3">
            <a:extLst>
              <a:ext uri="{FF2B5EF4-FFF2-40B4-BE49-F238E27FC236}">
                <a16:creationId xmlns:a16="http://schemas.microsoft.com/office/drawing/2014/main" id="{21D763AB-D81D-4532-9C5E-5B776A36D8AA}"/>
              </a:ext>
            </a:extLst>
          </p:cNvPr>
          <p:cNvSpPr txBox="1"/>
          <p:nvPr/>
        </p:nvSpPr>
        <p:spPr>
          <a:xfrm>
            <a:off x="15663767" y="1214600"/>
            <a:ext cx="7716470" cy="102489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b="1">
                <a:solidFill>
                  <a:srgbClr val="000000"/>
                </a:solidFill>
              </a:rPr>
              <a:t>A query language for your API</a:t>
            </a:r>
            <a:endParaRPr lang="en-US" sz="4400" b="1">
              <a:solidFill>
                <a:srgbClr val="000000"/>
              </a:solidFill>
              <a:ea typeface="Lato Light"/>
              <a:cs typeface="Lato Light"/>
            </a:endParaRPr>
          </a:p>
          <a:p>
            <a:pPr algn="just"/>
            <a:endParaRPr lang="en-US" sz="4400">
              <a:solidFill>
                <a:srgbClr val="000000"/>
              </a:solidFill>
              <a:ea typeface="Lato Light"/>
              <a:cs typeface="Lato Light"/>
            </a:endParaRPr>
          </a:p>
          <a:p>
            <a:pPr algn="just"/>
            <a:r>
              <a:rPr lang="en-US" sz="4400" err="1">
                <a:solidFill>
                  <a:srgbClr val="000000"/>
                </a:solidFill>
                <a:ea typeface="+mn-lt"/>
                <a:cs typeface="+mn-lt"/>
              </a:rPr>
              <a:t>GraphQL</a:t>
            </a:r>
            <a:r>
              <a:rPr lang="en-US" sz="4400">
                <a:solidFill>
                  <a:srgbClr val="000000"/>
                </a:solidFill>
                <a:ea typeface="+mn-lt"/>
                <a:cs typeface="+mn-lt"/>
              </a:rPr>
              <a:t> is a query language for APIs and a runtime for fulfilling those queries with your existing data. </a:t>
            </a:r>
            <a:r>
              <a:rPr lang="en-US" sz="4400" err="1">
                <a:solidFill>
                  <a:srgbClr val="000000"/>
                </a:solidFill>
                <a:ea typeface="+mn-lt"/>
                <a:cs typeface="+mn-lt"/>
              </a:rPr>
              <a:t>GraphQL</a:t>
            </a:r>
            <a:r>
              <a:rPr lang="en-US" sz="4400">
                <a:solidFill>
                  <a:srgbClr val="000000"/>
                </a:solidFill>
                <a:ea typeface="+mn-lt"/>
                <a:cs typeface="+mn-lt"/>
              </a:rPr>
              <a:t> provides a complete and understandable description of the data in your API, gives clients the power to ask for exactly what they need and nothing more, makes it easier to evolve APIs over time, and enables powerful developer tools.</a:t>
            </a:r>
            <a:endParaRPr lang="en-US"/>
          </a:p>
        </p:txBody>
      </p:sp>
    </p:spTree>
    <p:extLst>
      <p:ext uri="{BB962C8B-B14F-4D97-AF65-F5344CB8AC3E}">
        <p14:creationId xmlns:p14="http://schemas.microsoft.com/office/powerpoint/2010/main" val="3501570867"/>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6" descr="A picture containing icon&#10;&#10;Description automatically generated">
            <a:extLst>
              <a:ext uri="{FF2B5EF4-FFF2-40B4-BE49-F238E27FC236}">
                <a16:creationId xmlns:a16="http://schemas.microsoft.com/office/drawing/2014/main" id="{4851F7CC-DCC3-4BC8-A20C-9D6ED79DA39E}"/>
              </a:ext>
            </a:extLst>
          </p:cNvPr>
          <p:cNvPicPr>
            <a:picLocks noChangeAspect="1"/>
          </p:cNvPicPr>
          <p:nvPr/>
        </p:nvPicPr>
        <p:blipFill>
          <a:blip r:embed="rId2"/>
          <a:stretch>
            <a:fillRect/>
          </a:stretch>
        </p:blipFill>
        <p:spPr>
          <a:xfrm>
            <a:off x="11334222" y="3622133"/>
            <a:ext cx="10894039" cy="4571573"/>
          </a:xfrm>
          <a:prstGeom prst="rect">
            <a:avLst/>
          </a:prstGeom>
        </p:spPr>
      </p:pic>
      <p:sp>
        <p:nvSpPr>
          <p:cNvPr id="5" name="TextBox 4">
            <a:extLst>
              <a:ext uri="{FF2B5EF4-FFF2-40B4-BE49-F238E27FC236}">
                <a16:creationId xmlns:a16="http://schemas.microsoft.com/office/drawing/2014/main" id="{41F35DD8-CD1A-45DC-BC9A-1823E167D702}"/>
              </a:ext>
            </a:extLst>
          </p:cNvPr>
          <p:cNvSpPr txBox="1"/>
          <p:nvPr/>
        </p:nvSpPr>
        <p:spPr>
          <a:xfrm>
            <a:off x="526082" y="6295829"/>
            <a:ext cx="9153468" cy="2492990"/>
          </a:xfrm>
          <a:prstGeom prst="rect">
            <a:avLst/>
          </a:prstGeom>
          <a:noFill/>
        </p:spPr>
        <p:txBody>
          <a:bodyPr wrap="none" lIns="91440" tIns="45720" rIns="91440" bIns="45720" rtlCol="0" anchor="t">
            <a:spAutoFit/>
          </a:bodyPr>
          <a:lstStyle/>
          <a:p>
            <a:r>
              <a:rPr lang="en-US" sz="9600" b="1">
                <a:solidFill>
                  <a:srgbClr val="006199"/>
                </a:solidFill>
                <a:latin typeface="Raleway"/>
              </a:rPr>
              <a:t>Framework</a:t>
            </a:r>
            <a:r>
              <a:rPr lang="en-US" sz="4000" b="1">
                <a:solidFill>
                  <a:schemeClr val="tx2"/>
                </a:solidFill>
                <a:latin typeface="Raleway"/>
              </a:rPr>
              <a:t> </a:t>
            </a:r>
            <a:endParaRPr lang="es-MX">
              <a:solidFill>
                <a:schemeClr val="tx2"/>
              </a:solidFill>
              <a:latin typeface="Lato Light"/>
              <a:ea typeface="Lato Light"/>
              <a:cs typeface="Lato Light"/>
            </a:endParaRPr>
          </a:p>
          <a:p>
            <a:r>
              <a:rPr lang="en-US" sz="6000" b="1">
                <a:solidFill>
                  <a:srgbClr val="FFC000"/>
                </a:solidFill>
                <a:latin typeface="Aharoni"/>
                <a:cs typeface="Aharoni"/>
              </a:rPr>
              <a:t>For Web do it for Nodejs</a:t>
            </a:r>
            <a:endParaRPr lang="en-US" sz="4000" b="1">
              <a:solidFill>
                <a:srgbClr val="FFC000"/>
              </a:solidFill>
              <a:latin typeface="Raleway"/>
              <a:cs typeface="Aharoni"/>
            </a:endParaRPr>
          </a:p>
        </p:txBody>
      </p:sp>
      <p:sp>
        <p:nvSpPr>
          <p:cNvPr id="6" name="TextBox 5">
            <a:extLst>
              <a:ext uri="{FF2B5EF4-FFF2-40B4-BE49-F238E27FC236}">
                <a16:creationId xmlns:a16="http://schemas.microsoft.com/office/drawing/2014/main" id="{3F516F5B-CC99-43BE-908E-E187197D572F}"/>
              </a:ext>
            </a:extLst>
          </p:cNvPr>
          <p:cNvSpPr txBox="1"/>
          <p:nvPr/>
        </p:nvSpPr>
        <p:spPr>
          <a:xfrm>
            <a:off x="2018293" y="3506295"/>
            <a:ext cx="4891083" cy="1477328"/>
          </a:xfrm>
          <a:prstGeom prst="rect">
            <a:avLst/>
          </a:prstGeom>
          <a:noFill/>
        </p:spPr>
        <p:txBody>
          <a:bodyPr wrap="none" lIns="91440" tIns="45720" rIns="91440" bIns="45720" rtlCol="0" anchor="t">
            <a:spAutoFit/>
          </a:bodyPr>
          <a:lstStyle/>
          <a:p>
            <a:r>
              <a:rPr lang="en-US" sz="9000" b="1">
                <a:solidFill>
                  <a:schemeClr val="accent1"/>
                </a:solidFill>
                <a:latin typeface="Montserrat"/>
                <a:ea typeface="Montserrat" charset="0"/>
                <a:cs typeface="Montserrat" charset="0"/>
              </a:rPr>
              <a:t>Express</a:t>
            </a:r>
          </a:p>
        </p:txBody>
      </p:sp>
    </p:spTree>
    <p:extLst>
      <p:ext uri="{BB962C8B-B14F-4D97-AF65-F5344CB8AC3E}">
        <p14:creationId xmlns:p14="http://schemas.microsoft.com/office/powerpoint/2010/main" val="3366871765"/>
      </p:ext>
    </p:extLst>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clipart&#10;&#10;Description automatically generated">
            <a:extLst>
              <a:ext uri="{FF2B5EF4-FFF2-40B4-BE49-F238E27FC236}">
                <a16:creationId xmlns:a16="http://schemas.microsoft.com/office/drawing/2014/main" id="{40085DF2-E06C-4231-9062-62C3A816C760}"/>
              </a:ext>
            </a:extLst>
          </p:cNvPr>
          <p:cNvPicPr>
            <a:picLocks noChangeAspect="1"/>
          </p:cNvPicPr>
          <p:nvPr/>
        </p:nvPicPr>
        <p:blipFill>
          <a:blip r:embed="rId2"/>
          <a:stretch>
            <a:fillRect/>
          </a:stretch>
        </p:blipFill>
        <p:spPr>
          <a:xfrm>
            <a:off x="7327837" y="724964"/>
            <a:ext cx="9471133" cy="4631486"/>
          </a:xfrm>
          <a:prstGeom prst="rect">
            <a:avLst/>
          </a:prstGeom>
        </p:spPr>
      </p:pic>
      <p:sp>
        <p:nvSpPr>
          <p:cNvPr id="5" name="TextBox 4">
            <a:extLst>
              <a:ext uri="{FF2B5EF4-FFF2-40B4-BE49-F238E27FC236}">
                <a16:creationId xmlns:a16="http://schemas.microsoft.com/office/drawing/2014/main" id="{251C649C-FE54-4D9F-BB5D-B147DEBFAD10}"/>
              </a:ext>
            </a:extLst>
          </p:cNvPr>
          <p:cNvSpPr txBox="1"/>
          <p:nvPr/>
        </p:nvSpPr>
        <p:spPr>
          <a:xfrm>
            <a:off x="1703493" y="6772275"/>
            <a:ext cx="2071021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b="1">
                <a:solidFill>
                  <a:srgbClr val="000000"/>
                </a:solidFill>
                <a:ea typeface="+mn-lt"/>
                <a:cs typeface="+mn-lt"/>
              </a:rPr>
              <a:t>Apollo Server is an open-source, spec-compliant </a:t>
            </a:r>
            <a:r>
              <a:rPr lang="en-US" sz="4400" b="1" err="1">
                <a:solidFill>
                  <a:srgbClr val="000000"/>
                </a:solidFill>
                <a:ea typeface="+mn-lt"/>
                <a:cs typeface="+mn-lt"/>
              </a:rPr>
              <a:t>GraphQL</a:t>
            </a:r>
            <a:r>
              <a:rPr lang="en-US" sz="4400" b="1">
                <a:solidFill>
                  <a:srgbClr val="000000"/>
                </a:solidFill>
                <a:ea typeface="+mn-lt"/>
                <a:cs typeface="+mn-lt"/>
              </a:rPr>
              <a:t> server</a:t>
            </a:r>
            <a:r>
              <a:rPr lang="en-US" sz="4400">
                <a:solidFill>
                  <a:srgbClr val="000000"/>
                </a:solidFill>
                <a:ea typeface="+mn-lt"/>
                <a:cs typeface="+mn-lt"/>
              </a:rPr>
              <a:t> that's compatible with any </a:t>
            </a:r>
            <a:r>
              <a:rPr lang="en-US" sz="4400" err="1">
                <a:solidFill>
                  <a:srgbClr val="000000"/>
                </a:solidFill>
                <a:ea typeface="+mn-lt"/>
                <a:cs typeface="+mn-lt"/>
              </a:rPr>
              <a:t>GraphQL</a:t>
            </a:r>
            <a:r>
              <a:rPr lang="en-US" sz="4400">
                <a:solidFill>
                  <a:srgbClr val="000000"/>
                </a:solidFill>
                <a:ea typeface="+mn-lt"/>
                <a:cs typeface="+mn-lt"/>
              </a:rPr>
              <a:t> client, including Apollo Client. It's the best way to build a production-ready, self-documenting </a:t>
            </a:r>
            <a:r>
              <a:rPr lang="en-US" sz="4400" err="1">
                <a:solidFill>
                  <a:srgbClr val="000000"/>
                </a:solidFill>
                <a:ea typeface="+mn-lt"/>
                <a:cs typeface="+mn-lt"/>
              </a:rPr>
              <a:t>GraphQL</a:t>
            </a:r>
            <a:r>
              <a:rPr lang="en-US" sz="4400">
                <a:solidFill>
                  <a:srgbClr val="000000"/>
                </a:solidFill>
                <a:ea typeface="+mn-lt"/>
                <a:cs typeface="+mn-lt"/>
              </a:rPr>
              <a:t> API that can use data from any source.</a:t>
            </a:r>
            <a:endParaRPr lang="en-US" sz="4400">
              <a:solidFill>
                <a:srgbClr val="000000"/>
              </a:solidFill>
              <a:ea typeface="Lato Light"/>
              <a:cs typeface="Lato Light"/>
            </a:endParaRPr>
          </a:p>
        </p:txBody>
      </p:sp>
      <p:sp>
        <p:nvSpPr>
          <p:cNvPr id="6" name="TextBox 5">
            <a:extLst>
              <a:ext uri="{FF2B5EF4-FFF2-40B4-BE49-F238E27FC236}">
                <a16:creationId xmlns:a16="http://schemas.microsoft.com/office/drawing/2014/main" id="{B7E1696F-B300-4B1F-8053-C785CFEBEE00}"/>
              </a:ext>
            </a:extLst>
          </p:cNvPr>
          <p:cNvSpPr txBox="1"/>
          <p:nvPr/>
        </p:nvSpPr>
        <p:spPr>
          <a:xfrm>
            <a:off x="1693312" y="9551676"/>
            <a:ext cx="2073896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chemeClr val="tx2"/>
                </a:solidFill>
                <a:ea typeface="+mn-lt"/>
                <a:cs typeface="+mn-lt"/>
              </a:rPr>
              <a:t>Apollo Server 3 has been released.</a:t>
            </a:r>
            <a:r>
              <a:rPr lang="en-US" sz="4400">
                <a:solidFill>
                  <a:schemeClr val="tx2"/>
                </a:solidFill>
                <a:ea typeface="+mn-lt"/>
                <a:cs typeface="+mn-lt"/>
              </a:rPr>
              <a:t> Most applications require few or no changes to upgrade.</a:t>
            </a:r>
            <a:endParaRPr lang="en-US" sz="4400">
              <a:solidFill>
                <a:schemeClr val="tx2"/>
              </a:solidFill>
              <a:ea typeface="Lato Light"/>
              <a:cs typeface="Lato Light"/>
            </a:endParaRPr>
          </a:p>
        </p:txBody>
      </p:sp>
    </p:spTree>
    <p:extLst>
      <p:ext uri="{BB962C8B-B14F-4D97-AF65-F5344CB8AC3E}">
        <p14:creationId xmlns:p14="http://schemas.microsoft.com/office/powerpoint/2010/main" val="2003161856"/>
      </p:ext>
    </p:extLst>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2116" y="-507340"/>
            <a:ext cx="3654324" cy="2753978"/>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782817" y="844292"/>
            <a:ext cx="1290400" cy="12907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0081733" y="1310280"/>
            <a:ext cx="1374585" cy="137494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3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08412" y="0"/>
            <a:ext cx="5669238" cy="296167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Isosceles Triangle 3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48533" y="12231002"/>
            <a:ext cx="2988248" cy="1484998"/>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Diagram&#10;&#10;Description automatically generated">
            <a:extLst>
              <a:ext uri="{FF2B5EF4-FFF2-40B4-BE49-F238E27FC236}">
                <a16:creationId xmlns:a16="http://schemas.microsoft.com/office/drawing/2014/main" id="{53A76042-16C9-4425-8ED0-545174763957}"/>
              </a:ext>
            </a:extLst>
          </p:cNvPr>
          <p:cNvPicPr>
            <a:picLocks noChangeAspect="1"/>
          </p:cNvPicPr>
          <p:nvPr/>
        </p:nvPicPr>
        <p:blipFill>
          <a:blip r:embed="rId2"/>
          <a:stretch>
            <a:fillRect/>
          </a:stretch>
        </p:blipFill>
        <p:spPr>
          <a:xfrm>
            <a:off x="1872036" y="1286934"/>
            <a:ext cx="20633576" cy="11142130"/>
          </a:xfrm>
          <a:prstGeom prst="rect">
            <a:avLst/>
          </a:prstGeom>
          <a:ln>
            <a:noFill/>
          </a:ln>
        </p:spPr>
      </p:pic>
      <p:sp>
        <p:nvSpPr>
          <p:cNvPr id="36" name="Isosceles Triangle 3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04199" y="12906286"/>
            <a:ext cx="1629382" cy="80971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090304"/>
      </p:ext>
    </p:extLst>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shape&#10;&#10;Description automatically generated">
            <a:extLst>
              <a:ext uri="{FF2B5EF4-FFF2-40B4-BE49-F238E27FC236}">
                <a16:creationId xmlns:a16="http://schemas.microsoft.com/office/drawing/2014/main" id="{45D1538E-36DF-460E-98A4-9A587779BBBA}"/>
              </a:ext>
            </a:extLst>
          </p:cNvPr>
          <p:cNvPicPr>
            <a:picLocks noChangeAspect="1"/>
          </p:cNvPicPr>
          <p:nvPr/>
        </p:nvPicPr>
        <p:blipFill>
          <a:blip r:embed="rId2"/>
          <a:stretch>
            <a:fillRect/>
          </a:stretch>
        </p:blipFill>
        <p:spPr>
          <a:xfrm>
            <a:off x="1526698" y="2586513"/>
            <a:ext cx="9670568" cy="9133931"/>
          </a:xfrm>
          <a:prstGeom prst="rect">
            <a:avLst/>
          </a:prstGeom>
        </p:spPr>
      </p:pic>
      <p:sp>
        <p:nvSpPr>
          <p:cNvPr id="3" name="TextBox 2">
            <a:extLst>
              <a:ext uri="{FF2B5EF4-FFF2-40B4-BE49-F238E27FC236}">
                <a16:creationId xmlns:a16="http://schemas.microsoft.com/office/drawing/2014/main" id="{8D425A7C-A5F6-4918-B4E5-3697BE47D579}"/>
              </a:ext>
            </a:extLst>
          </p:cNvPr>
          <p:cNvSpPr txBox="1"/>
          <p:nvPr/>
        </p:nvSpPr>
        <p:spPr>
          <a:xfrm>
            <a:off x="12489423" y="4729968"/>
            <a:ext cx="1053369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6600">
                <a:solidFill>
                  <a:srgbClr val="000000"/>
                </a:solidFill>
                <a:ea typeface="+mn-lt"/>
                <a:cs typeface="+mn-lt"/>
              </a:rPr>
              <a:t>Internationalization (I18N) refers to the operation by which a program knows several languages.</a:t>
            </a:r>
            <a:endParaRPr lang="en-US" sz="6600">
              <a:solidFill>
                <a:srgbClr val="000000"/>
              </a:solidFill>
              <a:ea typeface="Lato Light"/>
              <a:cs typeface="Lato Light"/>
            </a:endParaRPr>
          </a:p>
        </p:txBody>
      </p:sp>
    </p:spTree>
    <p:extLst>
      <p:ext uri="{BB962C8B-B14F-4D97-AF65-F5344CB8AC3E}">
        <p14:creationId xmlns:p14="http://schemas.microsoft.com/office/powerpoint/2010/main" val="2494288628"/>
      </p:ext>
    </p:extLst>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icon&#10;&#10;Description automatically generated">
            <a:extLst>
              <a:ext uri="{FF2B5EF4-FFF2-40B4-BE49-F238E27FC236}">
                <a16:creationId xmlns:a16="http://schemas.microsoft.com/office/drawing/2014/main" id="{453D2165-02CE-444A-A5E7-2080A339C1EE}"/>
              </a:ext>
            </a:extLst>
          </p:cNvPr>
          <p:cNvPicPr>
            <a:picLocks noChangeAspect="1"/>
          </p:cNvPicPr>
          <p:nvPr/>
        </p:nvPicPr>
        <p:blipFill>
          <a:blip r:embed="rId2"/>
          <a:stretch>
            <a:fillRect/>
          </a:stretch>
        </p:blipFill>
        <p:spPr>
          <a:xfrm>
            <a:off x="7303904" y="2077548"/>
            <a:ext cx="10992939" cy="3526506"/>
          </a:xfrm>
          <a:prstGeom prst="rect">
            <a:avLst/>
          </a:prstGeom>
        </p:spPr>
      </p:pic>
      <p:pic>
        <p:nvPicPr>
          <p:cNvPr id="4" name="Picture 4" descr="Logo, company name&#10;&#10;Description automatically generated">
            <a:extLst>
              <a:ext uri="{FF2B5EF4-FFF2-40B4-BE49-F238E27FC236}">
                <a16:creationId xmlns:a16="http://schemas.microsoft.com/office/drawing/2014/main" id="{555D1A27-5EF7-46FD-B680-A82BA175061F}"/>
              </a:ext>
            </a:extLst>
          </p:cNvPr>
          <p:cNvPicPr>
            <a:picLocks noChangeAspect="1"/>
          </p:cNvPicPr>
          <p:nvPr/>
        </p:nvPicPr>
        <p:blipFill>
          <a:blip r:embed="rId3"/>
          <a:stretch>
            <a:fillRect/>
          </a:stretch>
        </p:blipFill>
        <p:spPr>
          <a:xfrm>
            <a:off x="3996801" y="6375262"/>
            <a:ext cx="17662297" cy="6202098"/>
          </a:xfrm>
          <a:prstGeom prst="rect">
            <a:avLst/>
          </a:prstGeom>
        </p:spPr>
      </p:pic>
    </p:spTree>
    <p:extLst>
      <p:ext uri="{BB962C8B-B14F-4D97-AF65-F5344CB8AC3E}">
        <p14:creationId xmlns:p14="http://schemas.microsoft.com/office/powerpoint/2010/main" val="787018383"/>
      </p:ext>
    </p:extLst>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2116" y="-507340"/>
            <a:ext cx="3654324" cy="2753978"/>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782817" y="844292"/>
            <a:ext cx="1290400" cy="12907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0081733" y="1310280"/>
            <a:ext cx="1374585" cy="137494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08412" y="0"/>
            <a:ext cx="5669238" cy="296167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48533" y="12231002"/>
            <a:ext cx="2988248" cy="1484998"/>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D4906B6F-67E5-4FBC-95E0-DDEA96FE0C94}"/>
              </a:ext>
            </a:extLst>
          </p:cNvPr>
          <p:cNvPicPr>
            <a:picLocks noChangeAspect="1"/>
          </p:cNvPicPr>
          <p:nvPr/>
        </p:nvPicPr>
        <p:blipFill>
          <a:blip r:embed="rId2"/>
          <a:stretch>
            <a:fillRect/>
          </a:stretch>
        </p:blipFill>
        <p:spPr>
          <a:xfrm>
            <a:off x="1286598" y="3205754"/>
            <a:ext cx="21804453" cy="7304490"/>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04199" y="12906286"/>
            <a:ext cx="1629382" cy="80971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604211"/>
      </p:ext>
    </p:extLst>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329C31-B05E-41A8-A414-3951A35E3332}"/>
              </a:ext>
            </a:extLst>
          </p:cNvPr>
          <p:cNvSpPr txBox="1"/>
          <p:nvPr/>
        </p:nvSpPr>
        <p:spPr>
          <a:xfrm>
            <a:off x="13604600" y="2256376"/>
            <a:ext cx="39967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erlin Sans FB"/>
              </a:rPr>
              <a:t>Customer Request</a:t>
            </a:r>
            <a:endParaRPr lang="en-US">
              <a:latin typeface="Berlin Sans FB"/>
              <a:ea typeface="Lato Light"/>
              <a:cs typeface="Lato Light"/>
            </a:endParaRPr>
          </a:p>
        </p:txBody>
      </p:sp>
      <p:sp>
        <p:nvSpPr>
          <p:cNvPr id="11" name="Rectangle: Rounded Corners 10">
            <a:extLst>
              <a:ext uri="{FF2B5EF4-FFF2-40B4-BE49-F238E27FC236}">
                <a16:creationId xmlns:a16="http://schemas.microsoft.com/office/drawing/2014/main" id="{E7A149C0-747E-4482-B4DE-2FB401D0155B}"/>
              </a:ext>
            </a:extLst>
          </p:cNvPr>
          <p:cNvSpPr/>
          <p:nvPr/>
        </p:nvSpPr>
        <p:spPr>
          <a:xfrm>
            <a:off x="2883917" y="8734471"/>
            <a:ext cx="3683853" cy="1985891"/>
          </a:xfrm>
          <a:prstGeom prst="roundRect">
            <a:avLst/>
          </a:prstGeom>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Berlin Sans FB"/>
                <a:ea typeface="Lato Light"/>
                <a:cs typeface="Lato Light"/>
              </a:rPr>
              <a:t>CONVERTER SERVICE</a:t>
            </a:r>
            <a:endParaRPr lang="en-US">
              <a:latin typeface="Berlin Sans FB"/>
            </a:endParaRPr>
          </a:p>
        </p:txBody>
      </p:sp>
      <p:sp>
        <p:nvSpPr>
          <p:cNvPr id="12" name="Rectangle: Rounded Corners 11">
            <a:extLst>
              <a:ext uri="{FF2B5EF4-FFF2-40B4-BE49-F238E27FC236}">
                <a16:creationId xmlns:a16="http://schemas.microsoft.com/office/drawing/2014/main" id="{693DB0B0-1693-47A2-AD2D-20DEE070F0D9}"/>
              </a:ext>
            </a:extLst>
          </p:cNvPr>
          <p:cNvSpPr/>
          <p:nvPr/>
        </p:nvSpPr>
        <p:spPr>
          <a:xfrm>
            <a:off x="2888311" y="2898034"/>
            <a:ext cx="3500347" cy="1803498"/>
          </a:xfrm>
          <a:prstGeom prst="roundRect">
            <a:avLst/>
          </a:prstGeom>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erlin Sans FB"/>
                <a:ea typeface="Lato Light"/>
                <a:cs typeface="Lato Light"/>
              </a:rPr>
              <a:t>MACHINE LEARNING SERVICE</a:t>
            </a:r>
          </a:p>
        </p:txBody>
      </p:sp>
      <p:sp>
        <p:nvSpPr>
          <p:cNvPr id="2" name="TextBox 1">
            <a:extLst>
              <a:ext uri="{FF2B5EF4-FFF2-40B4-BE49-F238E27FC236}">
                <a16:creationId xmlns:a16="http://schemas.microsoft.com/office/drawing/2014/main" id="{3FFED36E-ADC5-44CE-8884-FEB9D2113A92}"/>
              </a:ext>
            </a:extLst>
          </p:cNvPr>
          <p:cNvSpPr txBox="1"/>
          <p:nvPr/>
        </p:nvSpPr>
        <p:spPr>
          <a:xfrm>
            <a:off x="7569303" y="938718"/>
            <a:ext cx="10425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000000"/>
                </a:solidFill>
                <a:latin typeface="GungSuh"/>
                <a:ea typeface="GungSuh"/>
                <a:cs typeface="Lato Light"/>
              </a:rPr>
              <a:t>SERVICES AND ENDPOINTS</a:t>
            </a:r>
          </a:p>
        </p:txBody>
      </p:sp>
      <p:sp>
        <p:nvSpPr>
          <p:cNvPr id="25" name="Rectangle: Rounded Corners 24">
            <a:extLst>
              <a:ext uri="{FF2B5EF4-FFF2-40B4-BE49-F238E27FC236}">
                <a16:creationId xmlns:a16="http://schemas.microsoft.com/office/drawing/2014/main" id="{2B368B5D-31EB-4E3D-A84C-D757F8B7C755}"/>
              </a:ext>
            </a:extLst>
          </p:cNvPr>
          <p:cNvSpPr/>
          <p:nvPr/>
        </p:nvSpPr>
        <p:spPr>
          <a:xfrm>
            <a:off x="8265577" y="6855816"/>
            <a:ext cx="2388334" cy="1420471"/>
          </a:xfrm>
          <a:prstGeom prst="roundRect">
            <a:avLst/>
          </a:prstGeom>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erlin Sans FB"/>
                <a:ea typeface="Lato Light"/>
                <a:cs typeface="Lato Light"/>
              </a:rPr>
              <a:t>Video</a:t>
            </a:r>
            <a:endParaRPr lang="en-US"/>
          </a:p>
          <a:p>
            <a:pPr algn="ctr"/>
            <a:r>
              <a:rPr lang="en-US">
                <a:latin typeface="Berlin Sans FB"/>
                <a:ea typeface="Lato Light"/>
                <a:cs typeface="Lato Light"/>
              </a:rPr>
              <a:t>Converter</a:t>
            </a:r>
            <a:endParaRPr lang="en-US"/>
          </a:p>
        </p:txBody>
      </p:sp>
      <p:sp>
        <p:nvSpPr>
          <p:cNvPr id="26" name="Rectangle: Rounded Corners 25">
            <a:extLst>
              <a:ext uri="{FF2B5EF4-FFF2-40B4-BE49-F238E27FC236}">
                <a16:creationId xmlns:a16="http://schemas.microsoft.com/office/drawing/2014/main" id="{65560CA1-D4C9-435A-82D7-5B291E47D0C8}"/>
              </a:ext>
            </a:extLst>
          </p:cNvPr>
          <p:cNvSpPr/>
          <p:nvPr/>
        </p:nvSpPr>
        <p:spPr>
          <a:xfrm>
            <a:off x="8261361" y="11215021"/>
            <a:ext cx="2388334" cy="1420471"/>
          </a:xfrm>
          <a:prstGeom prst="roundRect">
            <a:avLst/>
          </a:prstGeom>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erlin Sans FB"/>
                <a:ea typeface="Lato Light"/>
                <a:cs typeface="Lato Light"/>
              </a:rPr>
              <a:t>Image Converter</a:t>
            </a:r>
          </a:p>
        </p:txBody>
      </p:sp>
      <p:pic>
        <p:nvPicPr>
          <p:cNvPr id="40" name="Picture 40" descr="Graphical user interface, text, application, email&#10;&#10;Description automatically generated">
            <a:extLst>
              <a:ext uri="{FF2B5EF4-FFF2-40B4-BE49-F238E27FC236}">
                <a16:creationId xmlns:a16="http://schemas.microsoft.com/office/drawing/2014/main" id="{7E17B06E-2A69-4103-BCCB-8E389DC9445E}"/>
              </a:ext>
            </a:extLst>
          </p:cNvPr>
          <p:cNvPicPr>
            <a:picLocks noChangeAspect="1"/>
          </p:cNvPicPr>
          <p:nvPr/>
        </p:nvPicPr>
        <p:blipFill>
          <a:blip r:embed="rId2"/>
          <a:stretch>
            <a:fillRect/>
          </a:stretch>
        </p:blipFill>
        <p:spPr>
          <a:xfrm>
            <a:off x="11714105" y="5475784"/>
            <a:ext cx="7798657" cy="4241819"/>
          </a:xfrm>
          <a:prstGeom prst="rect">
            <a:avLst/>
          </a:prstGeom>
        </p:spPr>
      </p:pic>
      <p:pic>
        <p:nvPicPr>
          <p:cNvPr id="41" name="Picture 41" descr="Graphical user interface, application&#10;&#10;Description automatically generated">
            <a:extLst>
              <a:ext uri="{FF2B5EF4-FFF2-40B4-BE49-F238E27FC236}">
                <a16:creationId xmlns:a16="http://schemas.microsoft.com/office/drawing/2014/main" id="{528260D1-B929-4E85-842C-34A5B30B3D5B}"/>
              </a:ext>
            </a:extLst>
          </p:cNvPr>
          <p:cNvPicPr>
            <a:picLocks noChangeAspect="1"/>
          </p:cNvPicPr>
          <p:nvPr/>
        </p:nvPicPr>
        <p:blipFill>
          <a:blip r:embed="rId3"/>
          <a:stretch>
            <a:fillRect/>
          </a:stretch>
        </p:blipFill>
        <p:spPr>
          <a:xfrm>
            <a:off x="11714105" y="11009887"/>
            <a:ext cx="7798658" cy="2092662"/>
          </a:xfrm>
          <a:prstGeom prst="rect">
            <a:avLst/>
          </a:prstGeom>
        </p:spPr>
      </p:pic>
      <p:pic>
        <p:nvPicPr>
          <p:cNvPr id="42" name="Picture 42">
            <a:extLst>
              <a:ext uri="{FF2B5EF4-FFF2-40B4-BE49-F238E27FC236}">
                <a16:creationId xmlns:a16="http://schemas.microsoft.com/office/drawing/2014/main" id="{BD66F8CA-ED84-4697-A176-2115F1525F02}"/>
              </a:ext>
            </a:extLst>
          </p:cNvPr>
          <p:cNvPicPr>
            <a:picLocks noChangeAspect="1"/>
          </p:cNvPicPr>
          <p:nvPr/>
        </p:nvPicPr>
        <p:blipFill>
          <a:blip r:embed="rId4"/>
          <a:stretch>
            <a:fillRect/>
          </a:stretch>
        </p:blipFill>
        <p:spPr>
          <a:xfrm>
            <a:off x="11659365" y="3421958"/>
            <a:ext cx="7889891" cy="652464"/>
          </a:xfrm>
          <a:prstGeom prst="rect">
            <a:avLst/>
          </a:prstGeom>
        </p:spPr>
      </p:pic>
      <p:sp>
        <p:nvSpPr>
          <p:cNvPr id="44" name="Arrow: Right 43">
            <a:extLst>
              <a:ext uri="{FF2B5EF4-FFF2-40B4-BE49-F238E27FC236}">
                <a16:creationId xmlns:a16="http://schemas.microsoft.com/office/drawing/2014/main" id="{82149CD2-0F56-4D16-AEA5-B2464450335E}"/>
              </a:ext>
            </a:extLst>
          </p:cNvPr>
          <p:cNvSpPr/>
          <p:nvPr/>
        </p:nvSpPr>
        <p:spPr>
          <a:xfrm>
            <a:off x="8795289" y="3566671"/>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FD13556B-94F7-4E9F-BF1B-9BC355FE70FE}"/>
              </a:ext>
            </a:extLst>
          </p:cNvPr>
          <p:cNvSpPr/>
          <p:nvPr/>
        </p:nvSpPr>
        <p:spPr>
          <a:xfrm>
            <a:off x="10671604" y="7247982"/>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BD7E308C-7F18-4B84-9E18-00543CD1183F}"/>
              </a:ext>
            </a:extLst>
          </p:cNvPr>
          <p:cNvSpPr/>
          <p:nvPr/>
        </p:nvSpPr>
        <p:spPr>
          <a:xfrm>
            <a:off x="10667227" y="11680146"/>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147F446E-3B01-4D52-8A5A-22129F79F837}"/>
              </a:ext>
            </a:extLst>
          </p:cNvPr>
          <p:cNvSpPr/>
          <p:nvPr/>
        </p:nvSpPr>
        <p:spPr>
          <a:xfrm rot="-1980000">
            <a:off x="6727209" y="8211628"/>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83D93D8F-8324-44C3-91B9-CC67F2BE0279}"/>
              </a:ext>
            </a:extLst>
          </p:cNvPr>
          <p:cNvSpPr/>
          <p:nvPr/>
        </p:nvSpPr>
        <p:spPr>
          <a:xfrm rot="2220000">
            <a:off x="6871845" y="11260641"/>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98C3BAE-BBDA-4670-8E6C-A2743A1C1C89}"/>
              </a:ext>
            </a:extLst>
          </p:cNvPr>
          <p:cNvSpPr txBox="1"/>
          <p:nvPr/>
        </p:nvSpPr>
        <p:spPr>
          <a:xfrm>
            <a:off x="2578003" y="2019263"/>
            <a:ext cx="39967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erlin Sans FB"/>
              </a:rPr>
              <a:t>SERVICES</a:t>
            </a:r>
            <a:endParaRPr lang="en-US">
              <a:latin typeface="Berlin Sans FB"/>
              <a:ea typeface="Lato Light"/>
              <a:cs typeface="Lato Light"/>
            </a:endParaRPr>
          </a:p>
        </p:txBody>
      </p:sp>
    </p:spTree>
    <p:extLst>
      <p:ext uri="{BB962C8B-B14F-4D97-AF65-F5344CB8AC3E}">
        <p14:creationId xmlns:p14="http://schemas.microsoft.com/office/powerpoint/2010/main" val="2906169727"/>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329C31-B05E-41A8-A414-3951A35E3332}"/>
              </a:ext>
            </a:extLst>
          </p:cNvPr>
          <p:cNvSpPr txBox="1"/>
          <p:nvPr/>
        </p:nvSpPr>
        <p:spPr>
          <a:xfrm>
            <a:off x="13604600" y="2256376"/>
            <a:ext cx="39967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erlin Sans FB"/>
              </a:rPr>
              <a:t>Customer Request</a:t>
            </a:r>
            <a:endParaRPr lang="en-US">
              <a:latin typeface="Berlin Sans FB"/>
              <a:ea typeface="Lato Light"/>
              <a:cs typeface="Lato Light"/>
            </a:endParaRPr>
          </a:p>
        </p:txBody>
      </p:sp>
      <p:sp>
        <p:nvSpPr>
          <p:cNvPr id="11" name="Rectangle: Rounded Corners 10">
            <a:extLst>
              <a:ext uri="{FF2B5EF4-FFF2-40B4-BE49-F238E27FC236}">
                <a16:creationId xmlns:a16="http://schemas.microsoft.com/office/drawing/2014/main" id="{E7A149C0-747E-4482-B4DE-2FB401D0155B}"/>
              </a:ext>
            </a:extLst>
          </p:cNvPr>
          <p:cNvSpPr/>
          <p:nvPr/>
        </p:nvSpPr>
        <p:spPr>
          <a:xfrm>
            <a:off x="1716126" y="6089764"/>
            <a:ext cx="3683853" cy="1985891"/>
          </a:xfrm>
          <a:prstGeom prst="roundRect">
            <a:avLst/>
          </a:prstGeom>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Berlin Sans FB"/>
                <a:ea typeface="Lato Light"/>
                <a:cs typeface="Lato Light"/>
              </a:rPr>
              <a:t>CONVERTER SERVICE</a:t>
            </a:r>
            <a:endParaRPr lang="en-US">
              <a:latin typeface="Berlin Sans FB"/>
            </a:endParaRPr>
          </a:p>
        </p:txBody>
      </p:sp>
      <p:sp>
        <p:nvSpPr>
          <p:cNvPr id="2" name="TextBox 1">
            <a:extLst>
              <a:ext uri="{FF2B5EF4-FFF2-40B4-BE49-F238E27FC236}">
                <a16:creationId xmlns:a16="http://schemas.microsoft.com/office/drawing/2014/main" id="{3FFED36E-ADC5-44CE-8884-FEB9D2113A92}"/>
              </a:ext>
            </a:extLst>
          </p:cNvPr>
          <p:cNvSpPr txBox="1"/>
          <p:nvPr/>
        </p:nvSpPr>
        <p:spPr>
          <a:xfrm>
            <a:off x="7569303" y="938718"/>
            <a:ext cx="9257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000000"/>
                </a:solidFill>
                <a:latin typeface="GungSuh"/>
                <a:ea typeface="GungSuh"/>
                <a:cs typeface="Lato Light"/>
              </a:rPr>
              <a:t>SERVICES AND ENDPOINTS</a:t>
            </a:r>
          </a:p>
        </p:txBody>
      </p:sp>
      <p:sp>
        <p:nvSpPr>
          <p:cNvPr id="25" name="Rectangle: Rounded Corners 24">
            <a:extLst>
              <a:ext uri="{FF2B5EF4-FFF2-40B4-BE49-F238E27FC236}">
                <a16:creationId xmlns:a16="http://schemas.microsoft.com/office/drawing/2014/main" id="{2B368B5D-31EB-4E3D-A84C-D757F8B7C755}"/>
              </a:ext>
            </a:extLst>
          </p:cNvPr>
          <p:cNvSpPr/>
          <p:nvPr/>
        </p:nvSpPr>
        <p:spPr>
          <a:xfrm>
            <a:off x="7444474" y="3663928"/>
            <a:ext cx="2388334" cy="1420471"/>
          </a:xfrm>
          <a:prstGeom prst="roundRect">
            <a:avLst/>
          </a:prstGeom>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erlin Sans FB"/>
                <a:ea typeface="Lato Light"/>
                <a:cs typeface="Lato Light"/>
              </a:rPr>
              <a:t>Audio</a:t>
            </a:r>
            <a:endParaRPr lang="en-US"/>
          </a:p>
          <a:p>
            <a:pPr algn="ctr"/>
            <a:r>
              <a:rPr lang="en-US">
                <a:latin typeface="Berlin Sans FB"/>
                <a:ea typeface="Lato Light"/>
                <a:cs typeface="Lato Light"/>
              </a:rPr>
              <a:t>Converter</a:t>
            </a:r>
            <a:endParaRPr lang="en-US"/>
          </a:p>
        </p:txBody>
      </p:sp>
      <p:sp>
        <p:nvSpPr>
          <p:cNvPr id="26" name="Rectangle: Rounded Corners 25">
            <a:extLst>
              <a:ext uri="{FF2B5EF4-FFF2-40B4-BE49-F238E27FC236}">
                <a16:creationId xmlns:a16="http://schemas.microsoft.com/office/drawing/2014/main" id="{65560CA1-D4C9-435A-82D7-5B291E47D0C8}"/>
              </a:ext>
            </a:extLst>
          </p:cNvPr>
          <p:cNvSpPr/>
          <p:nvPr/>
        </p:nvSpPr>
        <p:spPr>
          <a:xfrm>
            <a:off x="7458504" y="6308633"/>
            <a:ext cx="2388334" cy="1420471"/>
          </a:xfrm>
          <a:prstGeom prst="roundRect">
            <a:avLst/>
          </a:prstGeom>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erlin Sans FB"/>
                <a:ea typeface="Lato Light"/>
                <a:cs typeface="Lato Light"/>
              </a:rPr>
              <a:t>DocumentConverter</a:t>
            </a:r>
          </a:p>
        </p:txBody>
      </p:sp>
      <p:sp>
        <p:nvSpPr>
          <p:cNvPr id="45" name="Arrow: Right 44">
            <a:extLst>
              <a:ext uri="{FF2B5EF4-FFF2-40B4-BE49-F238E27FC236}">
                <a16:creationId xmlns:a16="http://schemas.microsoft.com/office/drawing/2014/main" id="{FD13556B-94F7-4E9F-BF1B-9BC355FE70FE}"/>
              </a:ext>
            </a:extLst>
          </p:cNvPr>
          <p:cNvSpPr/>
          <p:nvPr/>
        </p:nvSpPr>
        <p:spPr>
          <a:xfrm>
            <a:off x="9850501" y="4056094"/>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BD7E308C-7F18-4B84-9E18-00543CD1183F}"/>
              </a:ext>
            </a:extLst>
          </p:cNvPr>
          <p:cNvSpPr/>
          <p:nvPr/>
        </p:nvSpPr>
        <p:spPr>
          <a:xfrm>
            <a:off x="9864371" y="6773758"/>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147F446E-3B01-4D52-8A5A-22129F79F837}"/>
              </a:ext>
            </a:extLst>
          </p:cNvPr>
          <p:cNvSpPr/>
          <p:nvPr/>
        </p:nvSpPr>
        <p:spPr>
          <a:xfrm rot="19620000">
            <a:off x="5906106" y="5019740"/>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83D93D8F-8324-44C3-91B9-CC67F2BE0279}"/>
              </a:ext>
            </a:extLst>
          </p:cNvPr>
          <p:cNvSpPr/>
          <p:nvPr/>
        </p:nvSpPr>
        <p:spPr>
          <a:xfrm>
            <a:off x="6050741" y="6974391"/>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822205AD-3A56-4FFB-9EBE-4354867E1EC8}"/>
              </a:ext>
            </a:extLst>
          </p:cNvPr>
          <p:cNvPicPr>
            <a:picLocks noChangeAspect="1"/>
          </p:cNvPicPr>
          <p:nvPr/>
        </p:nvPicPr>
        <p:blipFill>
          <a:blip r:embed="rId2"/>
          <a:stretch>
            <a:fillRect/>
          </a:stretch>
        </p:blipFill>
        <p:spPr>
          <a:xfrm>
            <a:off x="11641118" y="3526044"/>
            <a:ext cx="7543204" cy="1538652"/>
          </a:xfrm>
          <a:prstGeom prst="rect">
            <a:avLst/>
          </a:prstGeom>
        </p:spPr>
      </p:pic>
      <p:pic>
        <p:nvPicPr>
          <p:cNvPr id="4" name="Picture 4">
            <a:extLst>
              <a:ext uri="{FF2B5EF4-FFF2-40B4-BE49-F238E27FC236}">
                <a16:creationId xmlns:a16="http://schemas.microsoft.com/office/drawing/2014/main" id="{30CF73CE-4B8B-47AA-BDF0-408DA06EAA56}"/>
              </a:ext>
            </a:extLst>
          </p:cNvPr>
          <p:cNvPicPr>
            <a:picLocks noChangeAspect="1"/>
          </p:cNvPicPr>
          <p:nvPr/>
        </p:nvPicPr>
        <p:blipFill>
          <a:blip r:embed="rId3"/>
          <a:stretch>
            <a:fillRect/>
          </a:stretch>
        </p:blipFill>
        <p:spPr>
          <a:xfrm>
            <a:off x="11714105" y="6423600"/>
            <a:ext cx="7543204" cy="1306547"/>
          </a:xfrm>
          <a:prstGeom prst="rect">
            <a:avLst/>
          </a:prstGeom>
        </p:spPr>
      </p:pic>
      <p:sp>
        <p:nvSpPr>
          <p:cNvPr id="19" name="Rectangle: Rounded Corners 18">
            <a:extLst>
              <a:ext uri="{FF2B5EF4-FFF2-40B4-BE49-F238E27FC236}">
                <a16:creationId xmlns:a16="http://schemas.microsoft.com/office/drawing/2014/main" id="{DA0EA937-2128-48D6-B125-7F99B802037F}"/>
              </a:ext>
            </a:extLst>
          </p:cNvPr>
          <p:cNvSpPr/>
          <p:nvPr/>
        </p:nvSpPr>
        <p:spPr>
          <a:xfrm>
            <a:off x="7491928" y="9500520"/>
            <a:ext cx="2388334" cy="1420471"/>
          </a:xfrm>
          <a:prstGeom prst="roundRect">
            <a:avLst/>
          </a:prstGeom>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erlin Sans FB"/>
                <a:ea typeface="Lato Light"/>
                <a:cs typeface="Lato Light"/>
              </a:rPr>
              <a:t>Database</a:t>
            </a:r>
          </a:p>
        </p:txBody>
      </p:sp>
      <p:pic>
        <p:nvPicPr>
          <p:cNvPr id="6" name="Picture 6">
            <a:extLst>
              <a:ext uri="{FF2B5EF4-FFF2-40B4-BE49-F238E27FC236}">
                <a16:creationId xmlns:a16="http://schemas.microsoft.com/office/drawing/2014/main" id="{408AC60B-A5C7-468A-83DC-DA23DAABBB1B}"/>
              </a:ext>
            </a:extLst>
          </p:cNvPr>
          <p:cNvPicPr>
            <a:picLocks noChangeAspect="1"/>
          </p:cNvPicPr>
          <p:nvPr/>
        </p:nvPicPr>
        <p:blipFill>
          <a:blip r:embed="rId4"/>
          <a:stretch>
            <a:fillRect/>
          </a:stretch>
        </p:blipFill>
        <p:spPr>
          <a:xfrm>
            <a:off x="11714104" y="9186976"/>
            <a:ext cx="7543204" cy="2072370"/>
          </a:xfrm>
          <a:prstGeom prst="rect">
            <a:avLst/>
          </a:prstGeom>
        </p:spPr>
      </p:pic>
      <p:sp>
        <p:nvSpPr>
          <p:cNvPr id="21" name="Arrow: Right 20">
            <a:extLst>
              <a:ext uri="{FF2B5EF4-FFF2-40B4-BE49-F238E27FC236}">
                <a16:creationId xmlns:a16="http://schemas.microsoft.com/office/drawing/2014/main" id="{323D0003-9E8D-45BE-96D4-17F1AC39C0CC}"/>
              </a:ext>
            </a:extLst>
          </p:cNvPr>
          <p:cNvSpPr/>
          <p:nvPr/>
        </p:nvSpPr>
        <p:spPr>
          <a:xfrm rot="1440000">
            <a:off x="6048233" y="9035438"/>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9CFD8871-7452-435D-8A77-D02350746B9E}"/>
              </a:ext>
            </a:extLst>
          </p:cNvPr>
          <p:cNvSpPr/>
          <p:nvPr/>
        </p:nvSpPr>
        <p:spPr>
          <a:xfrm>
            <a:off x="9896814" y="9965645"/>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D7ECAA-CB23-4407-8C58-E250B5B18525}"/>
              </a:ext>
            </a:extLst>
          </p:cNvPr>
          <p:cNvSpPr txBox="1"/>
          <p:nvPr/>
        </p:nvSpPr>
        <p:spPr>
          <a:xfrm>
            <a:off x="2578003" y="2019263"/>
            <a:ext cx="39967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erlin Sans FB"/>
              </a:rPr>
              <a:t>SERVICES</a:t>
            </a:r>
            <a:endParaRPr lang="en-US">
              <a:latin typeface="Berlin Sans FB"/>
              <a:ea typeface="Lato Light"/>
              <a:cs typeface="Lato Light"/>
            </a:endParaRPr>
          </a:p>
        </p:txBody>
      </p:sp>
    </p:spTree>
    <p:extLst>
      <p:ext uri="{BB962C8B-B14F-4D97-AF65-F5344CB8AC3E}">
        <p14:creationId xmlns:p14="http://schemas.microsoft.com/office/powerpoint/2010/main" val="245756229"/>
      </p:ext>
    </p:extLst>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329C31-B05E-41A8-A414-3951A35E3332}"/>
              </a:ext>
            </a:extLst>
          </p:cNvPr>
          <p:cNvSpPr txBox="1"/>
          <p:nvPr/>
        </p:nvSpPr>
        <p:spPr>
          <a:xfrm>
            <a:off x="13604600" y="2256376"/>
            <a:ext cx="39967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erlin Sans FB"/>
              </a:rPr>
              <a:t>Customer Request</a:t>
            </a:r>
            <a:endParaRPr lang="en-US">
              <a:latin typeface="Berlin Sans FB"/>
              <a:ea typeface="Lato Light"/>
              <a:cs typeface="Lato Light"/>
            </a:endParaRPr>
          </a:p>
        </p:txBody>
      </p:sp>
      <p:sp>
        <p:nvSpPr>
          <p:cNvPr id="11" name="Rectangle: Rounded Corners 10">
            <a:extLst>
              <a:ext uri="{FF2B5EF4-FFF2-40B4-BE49-F238E27FC236}">
                <a16:creationId xmlns:a16="http://schemas.microsoft.com/office/drawing/2014/main" id="{E7A149C0-747E-4482-B4DE-2FB401D0155B}"/>
              </a:ext>
            </a:extLst>
          </p:cNvPr>
          <p:cNvSpPr/>
          <p:nvPr/>
        </p:nvSpPr>
        <p:spPr>
          <a:xfrm>
            <a:off x="3011645" y="4885966"/>
            <a:ext cx="3683853" cy="1985891"/>
          </a:xfrm>
          <a:prstGeom prst="roundRect">
            <a:avLst/>
          </a:prstGeom>
          <a:ln>
            <a:solidFill>
              <a:schemeClr val="accent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Berlin Sans FB"/>
                <a:ea typeface="Lato Light"/>
                <a:cs typeface="Lato Light"/>
              </a:rPr>
              <a:t>EXTRACTOR </a:t>
            </a:r>
          </a:p>
          <a:p>
            <a:pPr algn="ctr"/>
            <a:r>
              <a:rPr lang="en-US">
                <a:latin typeface="Berlin Sans FB"/>
                <a:ea typeface="Lato Light"/>
                <a:cs typeface="Lato Light"/>
              </a:rPr>
              <a:t>SERVICE</a:t>
            </a:r>
            <a:endParaRPr lang="en-US">
              <a:latin typeface="Berlin Sans FB"/>
            </a:endParaRPr>
          </a:p>
        </p:txBody>
      </p:sp>
      <p:sp>
        <p:nvSpPr>
          <p:cNvPr id="2" name="TextBox 1">
            <a:extLst>
              <a:ext uri="{FF2B5EF4-FFF2-40B4-BE49-F238E27FC236}">
                <a16:creationId xmlns:a16="http://schemas.microsoft.com/office/drawing/2014/main" id="{3FFED36E-ADC5-44CE-8884-FEB9D2113A92}"/>
              </a:ext>
            </a:extLst>
          </p:cNvPr>
          <p:cNvSpPr txBox="1"/>
          <p:nvPr/>
        </p:nvSpPr>
        <p:spPr>
          <a:xfrm>
            <a:off x="7569303" y="938718"/>
            <a:ext cx="9257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000000"/>
                </a:solidFill>
                <a:latin typeface="GungSuh"/>
                <a:ea typeface="GungSuh"/>
                <a:cs typeface="Lato Light"/>
              </a:rPr>
              <a:t>SERVICES AND ENDPOINTS</a:t>
            </a:r>
          </a:p>
        </p:txBody>
      </p:sp>
      <p:sp>
        <p:nvSpPr>
          <p:cNvPr id="48" name="Arrow: Right 47">
            <a:extLst>
              <a:ext uri="{FF2B5EF4-FFF2-40B4-BE49-F238E27FC236}">
                <a16:creationId xmlns:a16="http://schemas.microsoft.com/office/drawing/2014/main" id="{83D93D8F-8324-44C3-91B9-CC67F2BE0279}"/>
              </a:ext>
            </a:extLst>
          </p:cNvPr>
          <p:cNvSpPr/>
          <p:nvPr/>
        </p:nvSpPr>
        <p:spPr>
          <a:xfrm>
            <a:off x="7346260" y="5770593"/>
            <a:ext cx="984925" cy="492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Graphical user interface, application&#10;&#10;Description automatically generated">
            <a:extLst>
              <a:ext uri="{FF2B5EF4-FFF2-40B4-BE49-F238E27FC236}">
                <a16:creationId xmlns:a16="http://schemas.microsoft.com/office/drawing/2014/main" id="{33DAFECF-98EA-495A-B0F6-A174EC193CE2}"/>
              </a:ext>
            </a:extLst>
          </p:cNvPr>
          <p:cNvPicPr>
            <a:picLocks noChangeAspect="1"/>
          </p:cNvPicPr>
          <p:nvPr/>
        </p:nvPicPr>
        <p:blipFill>
          <a:blip r:embed="rId2"/>
          <a:stretch>
            <a:fillRect/>
          </a:stretch>
        </p:blipFill>
        <p:spPr>
          <a:xfrm>
            <a:off x="11622872" y="4405724"/>
            <a:ext cx="8473787" cy="2934701"/>
          </a:xfrm>
          <a:prstGeom prst="rect">
            <a:avLst/>
          </a:prstGeom>
        </p:spPr>
      </p:pic>
      <p:sp>
        <p:nvSpPr>
          <p:cNvPr id="7" name="TextBox 6">
            <a:extLst>
              <a:ext uri="{FF2B5EF4-FFF2-40B4-BE49-F238E27FC236}">
                <a16:creationId xmlns:a16="http://schemas.microsoft.com/office/drawing/2014/main" id="{A16272B7-08A7-40D8-A74D-B60E516BB285}"/>
              </a:ext>
            </a:extLst>
          </p:cNvPr>
          <p:cNvSpPr txBox="1"/>
          <p:nvPr/>
        </p:nvSpPr>
        <p:spPr>
          <a:xfrm>
            <a:off x="2578003" y="2019263"/>
            <a:ext cx="39967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erlin Sans FB"/>
              </a:rPr>
              <a:t>SERVICES</a:t>
            </a:r>
            <a:endParaRPr lang="en-US">
              <a:latin typeface="Berlin Sans FB"/>
              <a:ea typeface="Lato Light"/>
              <a:cs typeface="Lato Light"/>
            </a:endParaRPr>
          </a:p>
        </p:txBody>
      </p:sp>
    </p:spTree>
    <p:extLst>
      <p:ext uri="{BB962C8B-B14F-4D97-AF65-F5344CB8AC3E}">
        <p14:creationId xmlns:p14="http://schemas.microsoft.com/office/powerpoint/2010/main" val="2265793654"/>
      </p:ext>
    </p:extLst>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91FE6707-E29E-46C6-B727-C2604EC83BCD}"/>
              </a:ext>
            </a:extLst>
          </p:cNvPr>
          <p:cNvGraphicFramePr>
            <a:graphicFrameLocks noGrp="1"/>
          </p:cNvGraphicFramePr>
          <p:nvPr>
            <p:ph idx="1"/>
            <p:extLst>
              <p:ext uri="{D42A27DB-BD31-4B8C-83A1-F6EECF244321}">
                <p14:modId xmlns:p14="http://schemas.microsoft.com/office/powerpoint/2010/main" val="2384460396"/>
              </p:ext>
            </p:extLst>
          </p:nvPr>
        </p:nvGraphicFramePr>
        <p:xfrm>
          <a:off x="10710171" y="3423348"/>
          <a:ext cx="12356868" cy="7925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B7FA7D4A-EDE0-4A94-8406-D746EDC5137A}"/>
              </a:ext>
            </a:extLst>
          </p:cNvPr>
          <p:cNvSpPr>
            <a:spLocks noGrp="1"/>
          </p:cNvSpPr>
          <p:nvPr>
            <p:ph type="body" sz="half" idx="2"/>
          </p:nvPr>
        </p:nvSpPr>
        <p:spPr>
          <a:xfrm>
            <a:off x="1781028" y="1508736"/>
            <a:ext cx="7861792" cy="1555138"/>
          </a:xfrm>
        </p:spPr>
        <p:txBody>
          <a:bodyPr vert="horz" lIns="91440" tIns="45720" rIns="91440" bIns="45720" rtlCol="0" anchor="t">
            <a:normAutofit/>
          </a:bodyPr>
          <a:lstStyle/>
          <a:p>
            <a:r>
              <a:rPr lang="en-US">
                <a:solidFill>
                  <a:schemeClr val="tx1">
                    <a:lumMod val="95000"/>
                    <a:lumOff val="5000"/>
                  </a:schemeClr>
                </a:solidFill>
              </a:rPr>
              <a:t>SWAGGER</a:t>
            </a:r>
          </a:p>
        </p:txBody>
      </p:sp>
      <p:pic>
        <p:nvPicPr>
          <p:cNvPr id="6" name="Picture 3" descr="Logo, company name&#10;&#10;Description automatically generated">
            <a:extLst>
              <a:ext uri="{FF2B5EF4-FFF2-40B4-BE49-F238E27FC236}">
                <a16:creationId xmlns:a16="http://schemas.microsoft.com/office/drawing/2014/main" id="{0F921300-14D9-4A69-B9E5-88BA31FB5F5C}"/>
              </a:ext>
            </a:extLst>
          </p:cNvPr>
          <p:cNvPicPr>
            <a:picLocks noChangeAspect="1"/>
          </p:cNvPicPr>
          <p:nvPr/>
        </p:nvPicPr>
        <p:blipFill>
          <a:blip r:embed="rId7"/>
          <a:stretch>
            <a:fillRect/>
          </a:stretch>
        </p:blipFill>
        <p:spPr>
          <a:xfrm>
            <a:off x="4324035" y="4198494"/>
            <a:ext cx="4488544" cy="1255018"/>
          </a:xfrm>
          <a:prstGeom prst="rect">
            <a:avLst/>
          </a:prstGeom>
        </p:spPr>
      </p:pic>
      <p:pic>
        <p:nvPicPr>
          <p:cNvPr id="9" name="Picture 9" descr="Logo&#10;&#10;Description automatically generated">
            <a:extLst>
              <a:ext uri="{FF2B5EF4-FFF2-40B4-BE49-F238E27FC236}">
                <a16:creationId xmlns:a16="http://schemas.microsoft.com/office/drawing/2014/main" id="{8C15F0A3-6D6A-4816-9D55-C5DF9A364C81}"/>
              </a:ext>
            </a:extLst>
          </p:cNvPr>
          <p:cNvPicPr>
            <a:picLocks noChangeAspect="1"/>
          </p:cNvPicPr>
          <p:nvPr/>
        </p:nvPicPr>
        <p:blipFill>
          <a:blip r:embed="rId8"/>
          <a:stretch>
            <a:fillRect/>
          </a:stretch>
        </p:blipFill>
        <p:spPr>
          <a:xfrm>
            <a:off x="4579492" y="6748298"/>
            <a:ext cx="4240448" cy="1262628"/>
          </a:xfrm>
          <a:prstGeom prst="rect">
            <a:avLst/>
          </a:prstGeom>
        </p:spPr>
      </p:pic>
    </p:spTree>
    <p:extLst>
      <p:ext uri="{BB962C8B-B14F-4D97-AF65-F5344CB8AC3E}">
        <p14:creationId xmlns:p14="http://schemas.microsoft.com/office/powerpoint/2010/main" val="3265933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FA7D4A-EDE0-4A94-8406-D746EDC5137A}"/>
              </a:ext>
            </a:extLst>
          </p:cNvPr>
          <p:cNvSpPr>
            <a:spLocks noGrp="1"/>
          </p:cNvSpPr>
          <p:nvPr>
            <p:ph type="body" sz="half" idx="2"/>
          </p:nvPr>
        </p:nvSpPr>
        <p:spPr>
          <a:xfrm>
            <a:off x="1781028" y="1508736"/>
            <a:ext cx="7861792" cy="1555138"/>
          </a:xfrm>
        </p:spPr>
        <p:txBody>
          <a:bodyPr vert="horz" lIns="91440" tIns="45720" rIns="91440" bIns="45720" rtlCol="0" anchor="t">
            <a:normAutofit/>
          </a:bodyPr>
          <a:lstStyle/>
          <a:p>
            <a:r>
              <a:rPr lang="en-US">
                <a:solidFill>
                  <a:schemeClr val="tx1">
                    <a:lumMod val="95000"/>
                    <a:lumOff val="5000"/>
                  </a:schemeClr>
                </a:solidFill>
              </a:rPr>
              <a:t>SWAGGER</a:t>
            </a:r>
          </a:p>
        </p:txBody>
      </p:sp>
      <p:sp>
        <p:nvSpPr>
          <p:cNvPr id="12" name="Content Placeholder 11">
            <a:extLst>
              <a:ext uri="{FF2B5EF4-FFF2-40B4-BE49-F238E27FC236}">
                <a16:creationId xmlns:a16="http://schemas.microsoft.com/office/drawing/2014/main" id="{1336B9EE-8DCD-4F08-86C1-A5E75F085062}"/>
              </a:ext>
            </a:extLst>
          </p:cNvPr>
          <p:cNvSpPr>
            <a:spLocks noGrp="1"/>
          </p:cNvSpPr>
          <p:nvPr>
            <p:ph idx="1"/>
          </p:nvPr>
        </p:nvSpPr>
        <p:spPr>
          <a:xfrm>
            <a:off x="11756419" y="1959954"/>
            <a:ext cx="9271901" cy="1460362"/>
          </a:xfrm>
        </p:spPr>
        <p:txBody>
          <a:bodyPr vert="horz" lIns="91440" tIns="45720" rIns="91440" bIns="45720" rtlCol="0" anchor="t">
            <a:normAutofit fontScale="77500" lnSpcReduction="20000"/>
          </a:bodyPr>
          <a:lstStyle/>
          <a:p>
            <a:pPr marL="121920" indent="0">
              <a:buNone/>
            </a:pPr>
            <a:r>
              <a:rPr lang="en-US" sz="8000">
                <a:solidFill>
                  <a:srgbClr val="565349"/>
                </a:solidFill>
              </a:rPr>
              <a:t>Documentation Structure</a:t>
            </a:r>
          </a:p>
        </p:txBody>
      </p:sp>
      <p:pic>
        <p:nvPicPr>
          <p:cNvPr id="15" name="Picture 15">
            <a:extLst>
              <a:ext uri="{FF2B5EF4-FFF2-40B4-BE49-F238E27FC236}">
                <a16:creationId xmlns:a16="http://schemas.microsoft.com/office/drawing/2014/main" id="{865F6AB5-ADD5-4A5C-8252-F68CD4BEA1AB}"/>
              </a:ext>
            </a:extLst>
          </p:cNvPr>
          <p:cNvPicPr>
            <a:picLocks noChangeAspect="1"/>
          </p:cNvPicPr>
          <p:nvPr/>
        </p:nvPicPr>
        <p:blipFill>
          <a:blip r:embed="rId2"/>
          <a:stretch>
            <a:fillRect/>
          </a:stretch>
        </p:blipFill>
        <p:spPr>
          <a:xfrm>
            <a:off x="2733135" y="6429340"/>
            <a:ext cx="4668551" cy="1604154"/>
          </a:xfrm>
          <a:prstGeom prst="rect">
            <a:avLst/>
          </a:prstGeom>
        </p:spPr>
      </p:pic>
      <p:sp>
        <p:nvSpPr>
          <p:cNvPr id="16" name="TextBox 15">
            <a:extLst>
              <a:ext uri="{FF2B5EF4-FFF2-40B4-BE49-F238E27FC236}">
                <a16:creationId xmlns:a16="http://schemas.microsoft.com/office/drawing/2014/main" id="{D5439C22-DB3E-42C3-A675-3B448F2F1B92}"/>
              </a:ext>
            </a:extLst>
          </p:cNvPr>
          <p:cNvSpPr txBox="1"/>
          <p:nvPr/>
        </p:nvSpPr>
        <p:spPr>
          <a:xfrm>
            <a:off x="3108691" y="6800746"/>
            <a:ext cx="4439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solidFill>
                  <a:srgbClr val="000000"/>
                </a:solidFill>
              </a:rPr>
              <a:t>Definitions</a:t>
            </a:r>
          </a:p>
        </p:txBody>
      </p:sp>
      <p:pic>
        <p:nvPicPr>
          <p:cNvPr id="18" name="Picture 18" descr="Text&#10;&#10;Description automatically generated">
            <a:extLst>
              <a:ext uri="{FF2B5EF4-FFF2-40B4-BE49-F238E27FC236}">
                <a16:creationId xmlns:a16="http://schemas.microsoft.com/office/drawing/2014/main" id="{294AD191-C222-4F1D-B5EF-01B2D5CF376C}"/>
              </a:ext>
            </a:extLst>
          </p:cNvPr>
          <p:cNvPicPr>
            <a:picLocks noChangeAspect="1"/>
          </p:cNvPicPr>
          <p:nvPr/>
        </p:nvPicPr>
        <p:blipFill>
          <a:blip r:embed="rId3"/>
          <a:stretch>
            <a:fillRect/>
          </a:stretch>
        </p:blipFill>
        <p:spPr>
          <a:xfrm>
            <a:off x="11298173" y="4345017"/>
            <a:ext cx="8808150" cy="7345269"/>
          </a:xfrm>
          <a:prstGeom prst="rect">
            <a:avLst/>
          </a:prstGeom>
        </p:spPr>
      </p:pic>
    </p:spTree>
    <p:extLst>
      <p:ext uri="{BB962C8B-B14F-4D97-AF65-F5344CB8AC3E}">
        <p14:creationId xmlns:p14="http://schemas.microsoft.com/office/powerpoint/2010/main" val="272471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2">
            <a:extLst>
              <a:ext uri="{FF2B5EF4-FFF2-40B4-BE49-F238E27FC236}">
                <a16:creationId xmlns:a16="http://schemas.microsoft.com/office/drawing/2014/main" id="{0C27130F-41FC-49F9-827F-65FC3A20E2EF}"/>
              </a:ext>
            </a:extLst>
          </p:cNvPr>
          <p:cNvSpPr txBox="1"/>
          <p:nvPr/>
        </p:nvSpPr>
        <p:spPr>
          <a:xfrm>
            <a:off x="2677377" y="5850374"/>
            <a:ext cx="5488706" cy="1569660"/>
          </a:xfrm>
          <a:prstGeom prst="rect">
            <a:avLst/>
          </a:prstGeom>
          <a:noFill/>
        </p:spPr>
        <p:txBody>
          <a:bodyPr wrap="square" lIns="91440" tIns="45720" rIns="91440" bIns="45720" rtlCol="0" anchor="t">
            <a:spAutoFit/>
          </a:bodyPr>
          <a:lstStyle/>
          <a:p>
            <a:r>
              <a:rPr lang="en-US" sz="9600" b="1">
                <a:solidFill>
                  <a:srgbClr val="92D050"/>
                </a:solidFill>
                <a:latin typeface="Raleway"/>
              </a:rPr>
              <a:t>CORS</a:t>
            </a:r>
            <a:endParaRPr lang="es-MX" sz="9600">
              <a:solidFill>
                <a:srgbClr val="92D050"/>
              </a:solidFill>
              <a:ea typeface="Lato Light"/>
              <a:cs typeface="Lato Light"/>
            </a:endParaRPr>
          </a:p>
        </p:txBody>
      </p:sp>
      <p:sp>
        <p:nvSpPr>
          <p:cNvPr id="3" name="TextBox 2">
            <a:extLst>
              <a:ext uri="{FF2B5EF4-FFF2-40B4-BE49-F238E27FC236}">
                <a16:creationId xmlns:a16="http://schemas.microsoft.com/office/drawing/2014/main" id="{8D161F36-9462-4881-8F15-B9E17ABA2CEC}"/>
              </a:ext>
            </a:extLst>
          </p:cNvPr>
          <p:cNvSpPr txBox="1"/>
          <p:nvPr/>
        </p:nvSpPr>
        <p:spPr>
          <a:xfrm>
            <a:off x="12771594" y="4900047"/>
            <a:ext cx="6465231" cy="2492990"/>
          </a:xfrm>
          <a:prstGeom prst="rect">
            <a:avLst/>
          </a:prstGeom>
          <a:noFill/>
        </p:spPr>
        <p:txBody>
          <a:bodyPr wrap="none" lIns="91440" tIns="45720" rIns="91440" bIns="45720" rtlCol="0" anchor="t">
            <a:spAutoFit/>
          </a:bodyPr>
          <a:lstStyle/>
          <a:p>
            <a:r>
              <a:rPr lang="en-US" sz="9600" b="1">
                <a:solidFill>
                  <a:schemeClr val="accent3">
                    <a:lumMod val="50000"/>
                  </a:schemeClr>
                </a:solidFill>
                <a:latin typeface="Raleway"/>
                <a:ea typeface="Lato Light"/>
                <a:cs typeface="Lato Light"/>
              </a:rPr>
              <a:t>Package</a:t>
            </a:r>
            <a:r>
              <a:rPr lang="en-US" sz="9600" b="1">
                <a:solidFill>
                  <a:schemeClr val="tx2"/>
                </a:solidFill>
                <a:latin typeface="Raleway"/>
                <a:ea typeface="Lato Light"/>
                <a:cs typeface="Lato Light"/>
              </a:rPr>
              <a:t> </a:t>
            </a:r>
          </a:p>
          <a:p>
            <a:r>
              <a:rPr lang="en-US" sz="6000" b="1">
                <a:solidFill>
                  <a:schemeClr val="accent2">
                    <a:lumMod val="60000"/>
                    <a:lumOff val="40000"/>
                  </a:schemeClr>
                </a:solidFill>
                <a:latin typeface="Aharoni"/>
                <a:cs typeface="Aharoni"/>
              </a:rPr>
              <a:t>Helps to express</a:t>
            </a:r>
            <a:r>
              <a:rPr lang="en-US" sz="6000" b="1">
                <a:solidFill>
                  <a:srgbClr val="FFC000"/>
                </a:solidFill>
                <a:latin typeface="Aharoni"/>
                <a:cs typeface="Aharoni"/>
              </a:rPr>
              <a:t> </a:t>
            </a:r>
            <a:endParaRPr lang="en-US" sz="4000" b="1">
              <a:solidFill>
                <a:srgbClr val="FFC000"/>
              </a:solidFill>
              <a:latin typeface="Raleway"/>
              <a:cs typeface="Aharoni"/>
            </a:endParaRPr>
          </a:p>
        </p:txBody>
      </p:sp>
      <p:sp>
        <p:nvSpPr>
          <p:cNvPr id="8" name="TextBox 7">
            <a:extLst>
              <a:ext uri="{FF2B5EF4-FFF2-40B4-BE49-F238E27FC236}">
                <a16:creationId xmlns:a16="http://schemas.microsoft.com/office/drawing/2014/main" id="{96C237DA-003E-4150-A0E5-62CC2303F2BB}"/>
              </a:ext>
            </a:extLst>
          </p:cNvPr>
          <p:cNvSpPr txBox="1"/>
          <p:nvPr/>
        </p:nvSpPr>
        <p:spPr>
          <a:xfrm>
            <a:off x="15362797" y="3752882"/>
            <a:ext cx="2896947" cy="1477328"/>
          </a:xfrm>
          <a:prstGeom prst="rect">
            <a:avLst/>
          </a:prstGeom>
          <a:noFill/>
        </p:spPr>
        <p:txBody>
          <a:bodyPr wrap="none" lIns="91440" tIns="45720" rIns="91440" bIns="45720" rtlCol="0" anchor="t">
            <a:spAutoFit/>
          </a:bodyPr>
          <a:lstStyle/>
          <a:p>
            <a:r>
              <a:rPr lang="en-US" sz="9000" b="1">
                <a:solidFill>
                  <a:schemeClr val="accent1"/>
                </a:solidFill>
                <a:latin typeface="Montserrat"/>
                <a:ea typeface="Montserrat" charset="0"/>
                <a:cs typeface="Montserrat" charset="0"/>
              </a:rPr>
              <a:t>Cors</a:t>
            </a:r>
          </a:p>
        </p:txBody>
      </p:sp>
      <p:sp>
        <p:nvSpPr>
          <p:cNvPr id="10" name="TextBox 12">
            <a:extLst>
              <a:ext uri="{FF2B5EF4-FFF2-40B4-BE49-F238E27FC236}">
                <a16:creationId xmlns:a16="http://schemas.microsoft.com/office/drawing/2014/main" id="{0B81D6A5-83C7-4BCC-AD34-61B072E19FF0}"/>
              </a:ext>
            </a:extLst>
          </p:cNvPr>
          <p:cNvSpPr txBox="1"/>
          <p:nvPr/>
        </p:nvSpPr>
        <p:spPr>
          <a:xfrm>
            <a:off x="13921742" y="7973939"/>
            <a:ext cx="5330305" cy="1015663"/>
          </a:xfrm>
          <a:prstGeom prst="rect">
            <a:avLst/>
          </a:prstGeom>
          <a:noFill/>
        </p:spPr>
        <p:txBody>
          <a:bodyPr wrap="none" lIns="91440" tIns="45720" rIns="91440" bIns="45720" rtlCol="0" anchor="t">
            <a:spAutoFit/>
          </a:bodyPr>
          <a:lstStyle/>
          <a:p>
            <a:r>
              <a:rPr lang="en-US" sz="6000" b="1">
                <a:solidFill>
                  <a:srgbClr val="FFC000"/>
                </a:solidFill>
                <a:latin typeface="Raleway"/>
                <a:cs typeface="Aharoni"/>
              </a:rPr>
              <a:t>Comunication</a:t>
            </a:r>
          </a:p>
        </p:txBody>
      </p:sp>
    </p:spTree>
    <p:extLst>
      <p:ext uri="{BB962C8B-B14F-4D97-AF65-F5344CB8AC3E}">
        <p14:creationId xmlns:p14="http://schemas.microsoft.com/office/powerpoint/2010/main" val="299039881"/>
      </p:ext>
    </p:extLst>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FA7D4A-EDE0-4A94-8406-D746EDC5137A}"/>
              </a:ext>
            </a:extLst>
          </p:cNvPr>
          <p:cNvSpPr>
            <a:spLocks noGrp="1"/>
          </p:cNvSpPr>
          <p:nvPr>
            <p:ph type="body" sz="half" idx="2"/>
          </p:nvPr>
        </p:nvSpPr>
        <p:spPr>
          <a:xfrm>
            <a:off x="1781028" y="1508736"/>
            <a:ext cx="7861792" cy="1555138"/>
          </a:xfrm>
        </p:spPr>
        <p:txBody>
          <a:bodyPr vert="horz" lIns="91440" tIns="45720" rIns="91440" bIns="45720" rtlCol="0" anchor="t">
            <a:normAutofit/>
          </a:bodyPr>
          <a:lstStyle/>
          <a:p>
            <a:r>
              <a:rPr lang="en-US">
                <a:solidFill>
                  <a:schemeClr val="tx1">
                    <a:lumMod val="95000"/>
                    <a:lumOff val="5000"/>
                  </a:schemeClr>
                </a:solidFill>
              </a:rPr>
              <a:t>SWAGGER</a:t>
            </a:r>
          </a:p>
        </p:txBody>
      </p:sp>
      <p:sp>
        <p:nvSpPr>
          <p:cNvPr id="12" name="Content Placeholder 11">
            <a:extLst>
              <a:ext uri="{FF2B5EF4-FFF2-40B4-BE49-F238E27FC236}">
                <a16:creationId xmlns:a16="http://schemas.microsoft.com/office/drawing/2014/main" id="{1336B9EE-8DCD-4F08-86C1-A5E75F085062}"/>
              </a:ext>
            </a:extLst>
          </p:cNvPr>
          <p:cNvSpPr>
            <a:spLocks noGrp="1"/>
          </p:cNvSpPr>
          <p:nvPr>
            <p:ph idx="1"/>
          </p:nvPr>
        </p:nvSpPr>
        <p:spPr>
          <a:xfrm>
            <a:off x="11756419" y="1959954"/>
            <a:ext cx="9271901" cy="1460362"/>
          </a:xfrm>
        </p:spPr>
        <p:txBody>
          <a:bodyPr vert="horz" lIns="91440" tIns="45720" rIns="91440" bIns="45720" rtlCol="0" anchor="t">
            <a:normAutofit fontScale="77500" lnSpcReduction="20000"/>
          </a:bodyPr>
          <a:lstStyle/>
          <a:p>
            <a:pPr marL="121920" indent="0">
              <a:buNone/>
            </a:pPr>
            <a:r>
              <a:rPr lang="en-US" sz="8000">
                <a:solidFill>
                  <a:srgbClr val="565349"/>
                </a:solidFill>
              </a:rPr>
              <a:t>Documentation Structure</a:t>
            </a:r>
          </a:p>
        </p:txBody>
      </p:sp>
      <p:pic>
        <p:nvPicPr>
          <p:cNvPr id="15" name="Picture 15">
            <a:extLst>
              <a:ext uri="{FF2B5EF4-FFF2-40B4-BE49-F238E27FC236}">
                <a16:creationId xmlns:a16="http://schemas.microsoft.com/office/drawing/2014/main" id="{865F6AB5-ADD5-4A5C-8252-F68CD4BEA1AB}"/>
              </a:ext>
            </a:extLst>
          </p:cNvPr>
          <p:cNvPicPr>
            <a:picLocks noChangeAspect="1"/>
          </p:cNvPicPr>
          <p:nvPr/>
        </p:nvPicPr>
        <p:blipFill>
          <a:blip r:embed="rId2"/>
          <a:stretch>
            <a:fillRect/>
          </a:stretch>
        </p:blipFill>
        <p:spPr>
          <a:xfrm>
            <a:off x="2733135" y="6429340"/>
            <a:ext cx="4668551" cy="1604154"/>
          </a:xfrm>
          <a:prstGeom prst="rect">
            <a:avLst/>
          </a:prstGeom>
        </p:spPr>
      </p:pic>
      <p:sp>
        <p:nvSpPr>
          <p:cNvPr id="16" name="TextBox 15">
            <a:extLst>
              <a:ext uri="{FF2B5EF4-FFF2-40B4-BE49-F238E27FC236}">
                <a16:creationId xmlns:a16="http://schemas.microsoft.com/office/drawing/2014/main" id="{D5439C22-DB3E-42C3-A675-3B448F2F1B92}"/>
              </a:ext>
            </a:extLst>
          </p:cNvPr>
          <p:cNvSpPr txBox="1"/>
          <p:nvPr/>
        </p:nvSpPr>
        <p:spPr>
          <a:xfrm>
            <a:off x="3108691" y="6800746"/>
            <a:ext cx="4439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solidFill>
                  <a:srgbClr val="000000"/>
                </a:solidFill>
              </a:rPr>
              <a:t>Resources</a:t>
            </a:r>
          </a:p>
        </p:txBody>
      </p:sp>
      <p:pic>
        <p:nvPicPr>
          <p:cNvPr id="2" name="Picture 2" descr="Text&#10;&#10;Description automatically generated">
            <a:extLst>
              <a:ext uri="{FF2B5EF4-FFF2-40B4-BE49-F238E27FC236}">
                <a16:creationId xmlns:a16="http://schemas.microsoft.com/office/drawing/2014/main" id="{83EB648D-BBAA-4B3B-B4D5-A93CA36F1282}"/>
              </a:ext>
            </a:extLst>
          </p:cNvPr>
          <p:cNvPicPr>
            <a:picLocks noChangeAspect="1"/>
          </p:cNvPicPr>
          <p:nvPr/>
        </p:nvPicPr>
        <p:blipFill>
          <a:blip r:embed="rId3"/>
          <a:stretch>
            <a:fillRect/>
          </a:stretch>
        </p:blipFill>
        <p:spPr>
          <a:xfrm>
            <a:off x="11555124" y="4734532"/>
            <a:ext cx="9986787" cy="6334624"/>
          </a:xfrm>
          <a:prstGeom prst="rect">
            <a:avLst/>
          </a:prstGeom>
        </p:spPr>
      </p:pic>
      <p:pic>
        <p:nvPicPr>
          <p:cNvPr id="8" name="Picture 15" descr="Shape, rectangle&#10;&#10;Description automatically generated">
            <a:extLst>
              <a:ext uri="{FF2B5EF4-FFF2-40B4-BE49-F238E27FC236}">
                <a16:creationId xmlns:a16="http://schemas.microsoft.com/office/drawing/2014/main" id="{0C35EF90-76DE-4B6E-8511-E28AE5C80DE4}"/>
              </a:ext>
            </a:extLst>
          </p:cNvPr>
          <p:cNvPicPr>
            <a:picLocks noChangeAspect="1"/>
          </p:cNvPicPr>
          <p:nvPr/>
        </p:nvPicPr>
        <p:blipFill>
          <a:blip r:embed="rId2"/>
          <a:stretch>
            <a:fillRect/>
          </a:stretch>
        </p:blipFill>
        <p:spPr>
          <a:xfrm>
            <a:off x="2849070" y="8943391"/>
            <a:ext cx="4668551" cy="1604154"/>
          </a:xfrm>
          <a:prstGeom prst="rect">
            <a:avLst/>
          </a:prstGeom>
        </p:spPr>
      </p:pic>
      <p:sp>
        <p:nvSpPr>
          <p:cNvPr id="9" name="TextBox 8">
            <a:extLst>
              <a:ext uri="{FF2B5EF4-FFF2-40B4-BE49-F238E27FC236}">
                <a16:creationId xmlns:a16="http://schemas.microsoft.com/office/drawing/2014/main" id="{6EB83666-57F3-4A9A-B47C-F97A0415DDA3}"/>
              </a:ext>
            </a:extLst>
          </p:cNvPr>
          <p:cNvSpPr txBox="1"/>
          <p:nvPr/>
        </p:nvSpPr>
        <p:spPr>
          <a:xfrm>
            <a:off x="3224724" y="9314797"/>
            <a:ext cx="4439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solidFill>
                  <a:srgbClr val="000000"/>
                </a:solidFill>
              </a:rPr>
              <a:t>Response</a:t>
            </a:r>
          </a:p>
        </p:txBody>
      </p:sp>
    </p:spTree>
    <p:extLst>
      <p:ext uri="{BB962C8B-B14F-4D97-AF65-F5344CB8AC3E}">
        <p14:creationId xmlns:p14="http://schemas.microsoft.com/office/powerpoint/2010/main" val="1725004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FA7D4A-EDE0-4A94-8406-D746EDC5137A}"/>
              </a:ext>
            </a:extLst>
          </p:cNvPr>
          <p:cNvSpPr>
            <a:spLocks noGrp="1"/>
          </p:cNvSpPr>
          <p:nvPr>
            <p:ph type="body" sz="half" idx="2"/>
          </p:nvPr>
        </p:nvSpPr>
        <p:spPr>
          <a:xfrm>
            <a:off x="1781028" y="1508736"/>
            <a:ext cx="7861792" cy="1555138"/>
          </a:xfrm>
        </p:spPr>
        <p:txBody>
          <a:bodyPr vert="horz" lIns="91440" tIns="45720" rIns="91440" bIns="45720" rtlCol="0" anchor="t">
            <a:normAutofit/>
          </a:bodyPr>
          <a:lstStyle/>
          <a:p>
            <a:r>
              <a:rPr lang="en-US">
                <a:solidFill>
                  <a:schemeClr val="tx1">
                    <a:lumMod val="95000"/>
                    <a:lumOff val="5000"/>
                  </a:schemeClr>
                </a:solidFill>
              </a:rPr>
              <a:t>SWAGGER</a:t>
            </a:r>
          </a:p>
        </p:txBody>
      </p:sp>
      <p:sp>
        <p:nvSpPr>
          <p:cNvPr id="12" name="Content Placeholder 11">
            <a:extLst>
              <a:ext uri="{FF2B5EF4-FFF2-40B4-BE49-F238E27FC236}">
                <a16:creationId xmlns:a16="http://schemas.microsoft.com/office/drawing/2014/main" id="{1336B9EE-8DCD-4F08-86C1-A5E75F085062}"/>
              </a:ext>
            </a:extLst>
          </p:cNvPr>
          <p:cNvSpPr>
            <a:spLocks noGrp="1"/>
          </p:cNvSpPr>
          <p:nvPr>
            <p:ph idx="1"/>
          </p:nvPr>
        </p:nvSpPr>
        <p:spPr>
          <a:xfrm>
            <a:off x="11756419" y="1959954"/>
            <a:ext cx="9271901" cy="1460362"/>
          </a:xfrm>
        </p:spPr>
        <p:txBody>
          <a:bodyPr vert="horz" lIns="91440" tIns="45720" rIns="91440" bIns="45720" rtlCol="0" anchor="t">
            <a:normAutofit fontScale="77500" lnSpcReduction="20000"/>
          </a:bodyPr>
          <a:lstStyle/>
          <a:p>
            <a:pPr marL="121920" indent="0">
              <a:buNone/>
            </a:pPr>
            <a:r>
              <a:rPr lang="en-US" sz="8000">
                <a:solidFill>
                  <a:srgbClr val="565349"/>
                </a:solidFill>
              </a:rPr>
              <a:t>Documentation Structure</a:t>
            </a:r>
          </a:p>
        </p:txBody>
      </p:sp>
      <p:pic>
        <p:nvPicPr>
          <p:cNvPr id="15" name="Picture 15">
            <a:extLst>
              <a:ext uri="{FF2B5EF4-FFF2-40B4-BE49-F238E27FC236}">
                <a16:creationId xmlns:a16="http://schemas.microsoft.com/office/drawing/2014/main" id="{865F6AB5-ADD5-4A5C-8252-F68CD4BEA1AB}"/>
              </a:ext>
            </a:extLst>
          </p:cNvPr>
          <p:cNvPicPr>
            <a:picLocks noChangeAspect="1"/>
          </p:cNvPicPr>
          <p:nvPr/>
        </p:nvPicPr>
        <p:blipFill>
          <a:blip r:embed="rId2"/>
          <a:stretch>
            <a:fillRect/>
          </a:stretch>
        </p:blipFill>
        <p:spPr>
          <a:xfrm>
            <a:off x="2733135" y="6429340"/>
            <a:ext cx="4668551" cy="1604154"/>
          </a:xfrm>
          <a:prstGeom prst="rect">
            <a:avLst/>
          </a:prstGeom>
        </p:spPr>
      </p:pic>
      <p:sp>
        <p:nvSpPr>
          <p:cNvPr id="16" name="TextBox 15">
            <a:extLst>
              <a:ext uri="{FF2B5EF4-FFF2-40B4-BE49-F238E27FC236}">
                <a16:creationId xmlns:a16="http://schemas.microsoft.com/office/drawing/2014/main" id="{D5439C22-DB3E-42C3-A675-3B448F2F1B92}"/>
              </a:ext>
            </a:extLst>
          </p:cNvPr>
          <p:cNvSpPr txBox="1"/>
          <p:nvPr/>
        </p:nvSpPr>
        <p:spPr>
          <a:xfrm>
            <a:off x="3080141" y="6458055"/>
            <a:ext cx="443928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000000"/>
                </a:solidFill>
              </a:rPr>
              <a:t>Componentes</a:t>
            </a:r>
            <a:br>
              <a:rPr lang="en-US" sz="4800" b="1">
                <a:solidFill>
                  <a:srgbClr val="000000"/>
                </a:solidFill>
              </a:rPr>
            </a:br>
            <a:r>
              <a:rPr lang="en-US" sz="4800" b="1">
                <a:solidFill>
                  <a:srgbClr val="000000"/>
                </a:solidFill>
              </a:rPr>
              <a:t>Schema</a:t>
            </a:r>
          </a:p>
        </p:txBody>
      </p:sp>
      <p:pic>
        <p:nvPicPr>
          <p:cNvPr id="3" name="Picture 4" descr="Text&#10;&#10;Description automatically generated">
            <a:extLst>
              <a:ext uri="{FF2B5EF4-FFF2-40B4-BE49-F238E27FC236}">
                <a16:creationId xmlns:a16="http://schemas.microsoft.com/office/drawing/2014/main" id="{3A2AA533-7786-49AA-A248-4F3F2D4E7764}"/>
              </a:ext>
            </a:extLst>
          </p:cNvPr>
          <p:cNvPicPr>
            <a:picLocks noChangeAspect="1"/>
          </p:cNvPicPr>
          <p:nvPr/>
        </p:nvPicPr>
        <p:blipFill>
          <a:blip r:embed="rId3"/>
          <a:stretch>
            <a:fillRect/>
          </a:stretch>
        </p:blipFill>
        <p:spPr>
          <a:xfrm>
            <a:off x="11926276" y="3418283"/>
            <a:ext cx="8721909" cy="9178658"/>
          </a:xfrm>
          <a:prstGeom prst="rect">
            <a:avLst/>
          </a:prstGeom>
        </p:spPr>
      </p:pic>
    </p:spTree>
    <p:extLst>
      <p:ext uri="{BB962C8B-B14F-4D97-AF65-F5344CB8AC3E}">
        <p14:creationId xmlns:p14="http://schemas.microsoft.com/office/powerpoint/2010/main" val="1696890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FA7D4A-EDE0-4A94-8406-D746EDC5137A}"/>
              </a:ext>
            </a:extLst>
          </p:cNvPr>
          <p:cNvSpPr>
            <a:spLocks noGrp="1"/>
          </p:cNvSpPr>
          <p:nvPr>
            <p:ph type="body" sz="half" idx="2"/>
          </p:nvPr>
        </p:nvSpPr>
        <p:spPr>
          <a:xfrm>
            <a:off x="1781028" y="1508736"/>
            <a:ext cx="7861792" cy="1555138"/>
          </a:xfrm>
        </p:spPr>
        <p:txBody>
          <a:bodyPr vert="horz" lIns="91440" tIns="45720" rIns="91440" bIns="45720" rtlCol="0" anchor="t">
            <a:normAutofit/>
          </a:bodyPr>
          <a:lstStyle/>
          <a:p>
            <a:r>
              <a:rPr lang="en-US">
                <a:solidFill>
                  <a:schemeClr val="tx1">
                    <a:lumMod val="95000"/>
                    <a:lumOff val="5000"/>
                  </a:schemeClr>
                </a:solidFill>
              </a:rPr>
              <a:t>SWAGGER</a:t>
            </a:r>
          </a:p>
        </p:txBody>
      </p:sp>
      <p:pic>
        <p:nvPicPr>
          <p:cNvPr id="5" name="Picture 5" descr="Graphical user interface, text, application, email&#10;&#10;Description automatically generated">
            <a:extLst>
              <a:ext uri="{FF2B5EF4-FFF2-40B4-BE49-F238E27FC236}">
                <a16:creationId xmlns:a16="http://schemas.microsoft.com/office/drawing/2014/main" id="{195438A1-05AA-4770-9D35-92F33999E34A}"/>
              </a:ext>
            </a:extLst>
          </p:cNvPr>
          <p:cNvPicPr>
            <a:picLocks noChangeAspect="1"/>
          </p:cNvPicPr>
          <p:nvPr/>
        </p:nvPicPr>
        <p:blipFill>
          <a:blip r:embed="rId2"/>
          <a:stretch>
            <a:fillRect/>
          </a:stretch>
        </p:blipFill>
        <p:spPr>
          <a:xfrm>
            <a:off x="1470831" y="3603353"/>
            <a:ext cx="10871581" cy="7606928"/>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AC005D9-BD4C-423D-A764-5012603AEAF6}"/>
              </a:ext>
            </a:extLst>
          </p:cNvPr>
          <p:cNvPicPr>
            <a:picLocks noChangeAspect="1"/>
          </p:cNvPicPr>
          <p:nvPr/>
        </p:nvPicPr>
        <p:blipFill>
          <a:blip r:embed="rId3"/>
          <a:stretch>
            <a:fillRect/>
          </a:stretch>
        </p:blipFill>
        <p:spPr>
          <a:xfrm>
            <a:off x="15856116" y="6448179"/>
            <a:ext cx="7926384" cy="4431035"/>
          </a:xfrm>
          <a:prstGeom prst="rect">
            <a:avLst/>
          </a:prstGeom>
        </p:spPr>
      </p:pic>
      <p:sp>
        <p:nvSpPr>
          <p:cNvPr id="7" name="Arrow: Right 6">
            <a:extLst>
              <a:ext uri="{FF2B5EF4-FFF2-40B4-BE49-F238E27FC236}">
                <a16:creationId xmlns:a16="http://schemas.microsoft.com/office/drawing/2014/main" id="{7DE366B3-4BFD-4DCB-B987-0DE6CA2DF9AD}"/>
              </a:ext>
            </a:extLst>
          </p:cNvPr>
          <p:cNvSpPr/>
          <p:nvPr/>
        </p:nvSpPr>
        <p:spPr>
          <a:xfrm>
            <a:off x="12502477" y="6560965"/>
            <a:ext cx="3174534" cy="291830"/>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390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0"/>
            <a:ext cx="24377650" cy="13716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p>
          <a:p>
            <a:pPr algn="ctr"/>
            <a:r>
              <a:rPr lang="en-US">
                <a:ea typeface="+mn-lt"/>
                <a:cs typeface="+mn-lt"/>
              </a:rPr>
              <a:t>COCOSSD</a:t>
            </a:r>
            <a:endParaRPr lang="en-US"/>
          </a:p>
          <a:p>
            <a:pPr algn="ctr"/>
            <a:endParaRPr lang="en-US"/>
          </a:p>
          <a:p>
            <a:pPr algn="ctr"/>
            <a:endParaRPr lang="en-US"/>
          </a:p>
          <a:p>
            <a:pPr algn="ctr"/>
            <a:r>
              <a:rPr lang="en-US">
                <a:ea typeface="+mn-lt"/>
                <a:cs typeface="+mn-lt"/>
              </a:rPr>
              <a:t>MOBILENET</a:t>
            </a:r>
            <a:endParaRPr lang="en-US"/>
          </a:p>
          <a:p>
            <a:pPr algn="ctr"/>
            <a:endParaRPr lang="en-US">
              <a:latin typeface="Roboto Regular" charset="0"/>
            </a:endParaRPr>
          </a:p>
        </p:txBody>
      </p:sp>
      <p:sp>
        <p:nvSpPr>
          <p:cNvPr id="11" name="TextBox 10"/>
          <p:cNvSpPr txBox="1"/>
          <p:nvPr/>
        </p:nvSpPr>
        <p:spPr>
          <a:xfrm>
            <a:off x="4249618" y="5111459"/>
            <a:ext cx="15871613" cy="1569660"/>
          </a:xfrm>
          <a:prstGeom prst="rect">
            <a:avLst/>
          </a:prstGeom>
          <a:noFill/>
        </p:spPr>
        <p:txBody>
          <a:bodyPr wrap="square" lIns="91440" tIns="45720" rIns="91440" bIns="45720" rtlCol="0" anchor="t">
            <a:spAutoFit/>
          </a:bodyPr>
          <a:lstStyle/>
          <a:p>
            <a:pPr algn="ctr"/>
            <a:r>
              <a:rPr lang="en-US" sz="9600" b="1">
                <a:solidFill>
                  <a:schemeClr val="tx2"/>
                </a:solidFill>
                <a:ea typeface="Lato Light"/>
                <a:cs typeface="Lato Light"/>
              </a:rPr>
              <a:t>WORKING WITH LOGGERS </a:t>
            </a:r>
          </a:p>
        </p:txBody>
      </p:sp>
      <p:sp>
        <p:nvSpPr>
          <p:cNvPr id="10" name="TextBox 9"/>
          <p:cNvSpPr txBox="1"/>
          <p:nvPr/>
        </p:nvSpPr>
        <p:spPr>
          <a:xfrm>
            <a:off x="5660578" y="6474953"/>
            <a:ext cx="13356533" cy="769441"/>
          </a:xfrm>
          <a:prstGeom prst="rect">
            <a:avLst/>
          </a:prstGeom>
          <a:noFill/>
        </p:spPr>
        <p:txBody>
          <a:bodyPr wrap="square" lIns="91440" tIns="45720" rIns="91440" bIns="45720" rtlCol="0" anchor="t">
            <a:spAutoFit/>
          </a:bodyPr>
          <a:lstStyle/>
          <a:p>
            <a:pPr algn="ctr"/>
            <a:r>
              <a:rPr lang="en-US" sz="4400" b="1" i="1">
                <a:ea typeface="+mn-lt"/>
                <a:cs typeface="+mn-lt"/>
              </a:rPr>
              <a:t>Automatic evaluation and storage of connected data</a:t>
            </a:r>
            <a:endParaRPr lang="en-US" b="1" i="1">
              <a:ea typeface="Lato Light"/>
              <a:cs typeface="Lato Light"/>
            </a:endParaRPr>
          </a:p>
        </p:txBody>
      </p:sp>
      <p:pic>
        <p:nvPicPr>
          <p:cNvPr id="12" name="Picture 12" descr="A picture containing text, clipart&#10;&#10;Description automatically generated">
            <a:extLst>
              <a:ext uri="{FF2B5EF4-FFF2-40B4-BE49-F238E27FC236}">
                <a16:creationId xmlns:a16="http://schemas.microsoft.com/office/drawing/2014/main" id="{D3EEE089-405B-4C6D-9548-6A4F1F31FC92}"/>
              </a:ext>
            </a:extLst>
          </p:cNvPr>
          <p:cNvPicPr>
            <a:picLocks noChangeAspect="1"/>
          </p:cNvPicPr>
          <p:nvPr/>
        </p:nvPicPr>
        <p:blipFill>
          <a:blip r:embed="rId4"/>
          <a:stretch>
            <a:fillRect/>
          </a:stretch>
        </p:blipFill>
        <p:spPr>
          <a:xfrm>
            <a:off x="16487430" y="9366035"/>
            <a:ext cx="6953477" cy="2970230"/>
          </a:xfrm>
          <a:prstGeom prst="rect">
            <a:avLst/>
          </a:prstGeom>
        </p:spPr>
      </p:pic>
      <p:sp>
        <p:nvSpPr>
          <p:cNvPr id="8" name="TextBox 7">
            <a:extLst>
              <a:ext uri="{FF2B5EF4-FFF2-40B4-BE49-F238E27FC236}">
                <a16:creationId xmlns:a16="http://schemas.microsoft.com/office/drawing/2014/main" id="{B9CF7835-17DC-47B7-A708-6737433202F4}"/>
              </a:ext>
            </a:extLst>
          </p:cNvPr>
          <p:cNvSpPr txBox="1"/>
          <p:nvPr/>
        </p:nvSpPr>
        <p:spPr>
          <a:xfrm>
            <a:off x="553655" y="748579"/>
            <a:ext cx="6011598" cy="1569660"/>
          </a:xfrm>
          <a:prstGeom prst="rect">
            <a:avLst/>
          </a:prstGeom>
          <a:noFill/>
        </p:spPr>
        <p:txBody>
          <a:bodyPr wrap="square" lIns="91440" tIns="45720" rIns="91440" bIns="45720" rtlCol="0" anchor="t">
            <a:spAutoFit/>
          </a:bodyPr>
          <a:lstStyle/>
          <a:p>
            <a:pPr algn="ctr"/>
            <a:r>
              <a:rPr lang="en-US" sz="9600" b="1">
                <a:solidFill>
                  <a:schemeClr val="tx2">
                    <a:lumMod val="65000"/>
                    <a:lumOff val="35000"/>
                  </a:schemeClr>
                </a:solidFill>
                <a:ea typeface="Lato Light"/>
                <a:cs typeface="Lato Light"/>
              </a:rPr>
              <a:t>MORGAN</a:t>
            </a:r>
          </a:p>
        </p:txBody>
      </p:sp>
    </p:spTree>
    <p:extLst>
      <p:ext uri="{BB962C8B-B14F-4D97-AF65-F5344CB8AC3E}">
        <p14:creationId xmlns:p14="http://schemas.microsoft.com/office/powerpoint/2010/main" val="7383116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06D28EE-AF05-45A3-B65F-356B71081EC3}"/>
              </a:ext>
            </a:extLst>
          </p:cNvPr>
          <p:cNvPicPr>
            <a:picLocks noChangeAspect="1"/>
          </p:cNvPicPr>
          <p:nvPr/>
        </p:nvPicPr>
        <p:blipFill rotWithShape="1">
          <a:blip r:embed="rId2"/>
          <a:srcRect l="25754" r="57995" b="-547"/>
          <a:stretch/>
        </p:blipFill>
        <p:spPr>
          <a:xfrm>
            <a:off x="-3" y="10"/>
            <a:ext cx="7133025" cy="13790948"/>
          </a:xfrm>
          <a:prstGeom prst="rect">
            <a:avLst/>
          </a:prstGeom>
        </p:spPr>
      </p:pic>
      <p:sp>
        <p:nvSpPr>
          <p:cNvPr id="3" name="TextBox 2">
            <a:extLst>
              <a:ext uri="{FF2B5EF4-FFF2-40B4-BE49-F238E27FC236}">
                <a16:creationId xmlns:a16="http://schemas.microsoft.com/office/drawing/2014/main" id="{9CED4B8E-10E1-4865-B546-89652ECE99A5}"/>
              </a:ext>
            </a:extLst>
          </p:cNvPr>
          <p:cNvSpPr txBox="1"/>
          <p:nvPr/>
        </p:nvSpPr>
        <p:spPr>
          <a:xfrm>
            <a:off x="8641988" y="875202"/>
            <a:ext cx="804514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600" b="1"/>
              <a:t>FILES STRUCTURE</a:t>
            </a:r>
            <a:endParaRPr lang="en-GB" sz="9600" b="1">
              <a:ea typeface="Lato Light"/>
              <a:cs typeface="Lato Light"/>
            </a:endParaRPr>
          </a:p>
        </p:txBody>
      </p:sp>
      <p:pic>
        <p:nvPicPr>
          <p:cNvPr id="5" name="Picture 5" descr="A picture containing text&#10;&#10;Description automatically generated">
            <a:extLst>
              <a:ext uri="{FF2B5EF4-FFF2-40B4-BE49-F238E27FC236}">
                <a16:creationId xmlns:a16="http://schemas.microsoft.com/office/drawing/2014/main" id="{7018773F-D188-4FBD-9111-6525A12A7071}"/>
              </a:ext>
            </a:extLst>
          </p:cNvPr>
          <p:cNvPicPr>
            <a:picLocks noChangeAspect="1"/>
          </p:cNvPicPr>
          <p:nvPr/>
        </p:nvPicPr>
        <p:blipFill>
          <a:blip r:embed="rId3"/>
          <a:stretch>
            <a:fillRect/>
          </a:stretch>
        </p:blipFill>
        <p:spPr>
          <a:xfrm>
            <a:off x="7100080" y="4640183"/>
            <a:ext cx="7437977" cy="3985111"/>
          </a:xfrm>
          <a:prstGeom prst="rect">
            <a:avLst/>
          </a:prstGeom>
        </p:spPr>
      </p:pic>
      <p:pic>
        <p:nvPicPr>
          <p:cNvPr id="6" name="Picture 6">
            <a:extLst>
              <a:ext uri="{FF2B5EF4-FFF2-40B4-BE49-F238E27FC236}">
                <a16:creationId xmlns:a16="http://schemas.microsoft.com/office/drawing/2014/main" id="{9C4656CF-B7F5-40D4-9EEE-ACCF437629EB}"/>
              </a:ext>
            </a:extLst>
          </p:cNvPr>
          <p:cNvPicPr>
            <a:picLocks noChangeAspect="1"/>
          </p:cNvPicPr>
          <p:nvPr/>
        </p:nvPicPr>
        <p:blipFill>
          <a:blip r:embed="rId4"/>
          <a:stretch>
            <a:fillRect/>
          </a:stretch>
        </p:blipFill>
        <p:spPr>
          <a:xfrm>
            <a:off x="15819110" y="5081121"/>
            <a:ext cx="7355847" cy="6041416"/>
          </a:xfrm>
          <a:prstGeom prst="rect">
            <a:avLst/>
          </a:prstGeom>
        </p:spPr>
      </p:pic>
      <p:sp>
        <p:nvSpPr>
          <p:cNvPr id="7" name="Rectangle 6">
            <a:extLst>
              <a:ext uri="{FF2B5EF4-FFF2-40B4-BE49-F238E27FC236}">
                <a16:creationId xmlns:a16="http://schemas.microsoft.com/office/drawing/2014/main" id="{6F1537B6-57C7-4F7A-99CD-9C5B6F7429A2}"/>
              </a:ext>
            </a:extLst>
          </p:cNvPr>
          <p:cNvSpPr/>
          <p:nvPr/>
        </p:nvSpPr>
        <p:spPr>
          <a:xfrm>
            <a:off x="8013187" y="6522610"/>
            <a:ext cx="5984483" cy="8600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a typeface="Lato Light"/>
              <a:cs typeface="Lato Light"/>
            </a:endParaRPr>
          </a:p>
        </p:txBody>
      </p:sp>
      <p:sp>
        <p:nvSpPr>
          <p:cNvPr id="8" name="Rectangle 7">
            <a:extLst>
              <a:ext uri="{FF2B5EF4-FFF2-40B4-BE49-F238E27FC236}">
                <a16:creationId xmlns:a16="http://schemas.microsoft.com/office/drawing/2014/main" id="{17D9DC12-5011-495D-94D5-64D87C575DB2}"/>
              </a:ext>
            </a:extLst>
          </p:cNvPr>
          <p:cNvSpPr/>
          <p:nvPr/>
        </p:nvSpPr>
        <p:spPr>
          <a:xfrm>
            <a:off x="17168754" y="7645286"/>
            <a:ext cx="5984483" cy="8600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a typeface="Lato Light"/>
              <a:cs typeface="Lato Light"/>
            </a:endParaRPr>
          </a:p>
        </p:txBody>
      </p:sp>
      <p:pic>
        <p:nvPicPr>
          <p:cNvPr id="10" name="Picture 10" descr="Graphical user interface, application&#10;&#10;Description automatically generated">
            <a:extLst>
              <a:ext uri="{FF2B5EF4-FFF2-40B4-BE49-F238E27FC236}">
                <a16:creationId xmlns:a16="http://schemas.microsoft.com/office/drawing/2014/main" id="{CEBCDC77-F335-4CFA-996A-B493BD993DD7}"/>
              </a:ext>
            </a:extLst>
          </p:cNvPr>
          <p:cNvPicPr>
            <a:picLocks noChangeAspect="1"/>
          </p:cNvPicPr>
          <p:nvPr/>
        </p:nvPicPr>
        <p:blipFill>
          <a:blip r:embed="rId5"/>
          <a:stretch>
            <a:fillRect/>
          </a:stretch>
        </p:blipFill>
        <p:spPr>
          <a:xfrm>
            <a:off x="7242483" y="9420654"/>
            <a:ext cx="7281699" cy="2085593"/>
          </a:xfrm>
          <a:prstGeom prst="rect">
            <a:avLst/>
          </a:prstGeom>
        </p:spPr>
      </p:pic>
    </p:spTree>
    <p:extLst>
      <p:ext uri="{BB962C8B-B14F-4D97-AF65-F5344CB8AC3E}">
        <p14:creationId xmlns:p14="http://schemas.microsoft.com/office/powerpoint/2010/main" val="2342092484"/>
      </p:ext>
    </p:extLst>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C5510E1-B61F-4C9B-93DC-35F84EF427FB}"/>
              </a:ext>
            </a:extLst>
          </p:cNvPr>
          <p:cNvPicPr>
            <a:picLocks noChangeAspect="1"/>
          </p:cNvPicPr>
          <p:nvPr/>
        </p:nvPicPr>
        <p:blipFill rotWithShape="1">
          <a:blip r:embed="rId2"/>
          <a:srcRect l="25754" r="57995" b="-547"/>
          <a:stretch/>
        </p:blipFill>
        <p:spPr>
          <a:xfrm rot="10800000">
            <a:off x="17230221" y="10"/>
            <a:ext cx="7133025" cy="13790948"/>
          </a:xfrm>
          <a:prstGeom prst="rect">
            <a:avLst/>
          </a:prstGeom>
        </p:spPr>
      </p:pic>
      <p:pic>
        <p:nvPicPr>
          <p:cNvPr id="5" name="Picture 5" descr="Text&#10;&#10;Description automatically generated">
            <a:extLst>
              <a:ext uri="{FF2B5EF4-FFF2-40B4-BE49-F238E27FC236}">
                <a16:creationId xmlns:a16="http://schemas.microsoft.com/office/drawing/2014/main" id="{0B13758B-F337-404B-8629-0FB968E0A5F2}"/>
              </a:ext>
            </a:extLst>
          </p:cNvPr>
          <p:cNvPicPr>
            <a:picLocks noChangeAspect="1"/>
          </p:cNvPicPr>
          <p:nvPr/>
        </p:nvPicPr>
        <p:blipFill>
          <a:blip r:embed="rId3"/>
          <a:stretch>
            <a:fillRect/>
          </a:stretch>
        </p:blipFill>
        <p:spPr>
          <a:xfrm>
            <a:off x="10554730" y="6473777"/>
            <a:ext cx="5640488" cy="4327313"/>
          </a:xfrm>
          <a:prstGeom prst="rect">
            <a:avLst/>
          </a:prstGeom>
        </p:spPr>
      </p:pic>
      <p:pic>
        <p:nvPicPr>
          <p:cNvPr id="6" name="Picture 6" descr="Text&#10;&#10;Description automatically generated">
            <a:extLst>
              <a:ext uri="{FF2B5EF4-FFF2-40B4-BE49-F238E27FC236}">
                <a16:creationId xmlns:a16="http://schemas.microsoft.com/office/drawing/2014/main" id="{F5E08334-8C7F-44B5-B808-EE123C047010}"/>
              </a:ext>
            </a:extLst>
          </p:cNvPr>
          <p:cNvPicPr>
            <a:picLocks noChangeAspect="1"/>
          </p:cNvPicPr>
          <p:nvPr/>
        </p:nvPicPr>
        <p:blipFill>
          <a:blip r:embed="rId4"/>
          <a:stretch>
            <a:fillRect/>
          </a:stretch>
        </p:blipFill>
        <p:spPr>
          <a:xfrm>
            <a:off x="2673800" y="4368369"/>
            <a:ext cx="5286722" cy="5064340"/>
          </a:xfrm>
          <a:prstGeom prst="rect">
            <a:avLst/>
          </a:prstGeom>
        </p:spPr>
      </p:pic>
      <p:sp>
        <p:nvSpPr>
          <p:cNvPr id="8" name="TextBox 7">
            <a:extLst>
              <a:ext uri="{FF2B5EF4-FFF2-40B4-BE49-F238E27FC236}">
                <a16:creationId xmlns:a16="http://schemas.microsoft.com/office/drawing/2014/main" id="{9836DDF3-D987-4201-8FF2-23EB7164243C}"/>
              </a:ext>
            </a:extLst>
          </p:cNvPr>
          <p:cNvSpPr txBox="1"/>
          <p:nvPr/>
        </p:nvSpPr>
        <p:spPr>
          <a:xfrm>
            <a:off x="6794871" y="1643767"/>
            <a:ext cx="111747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600" b="1"/>
              <a:t>PERSONALIZATION</a:t>
            </a:r>
            <a:endParaRPr lang="en-GB" sz="9600" b="1">
              <a:ea typeface="Lato Light"/>
              <a:cs typeface="Lato Light"/>
            </a:endParaRPr>
          </a:p>
        </p:txBody>
      </p:sp>
    </p:spTree>
    <p:extLst>
      <p:ext uri="{BB962C8B-B14F-4D97-AF65-F5344CB8AC3E}">
        <p14:creationId xmlns:p14="http://schemas.microsoft.com/office/powerpoint/2010/main" val="1480461507"/>
      </p:ext>
    </p:extLst>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06D28EE-AF05-45A3-B65F-356B71081EC3}"/>
              </a:ext>
            </a:extLst>
          </p:cNvPr>
          <p:cNvPicPr>
            <a:picLocks noChangeAspect="1"/>
          </p:cNvPicPr>
          <p:nvPr/>
        </p:nvPicPr>
        <p:blipFill rotWithShape="1">
          <a:blip r:embed="rId2"/>
          <a:srcRect l="25754" r="57995" b="-547"/>
          <a:stretch/>
        </p:blipFill>
        <p:spPr>
          <a:xfrm>
            <a:off x="-3" y="10"/>
            <a:ext cx="7133025" cy="13790948"/>
          </a:xfrm>
          <a:prstGeom prst="rect">
            <a:avLst/>
          </a:prstGeom>
        </p:spPr>
      </p:pic>
      <p:pic>
        <p:nvPicPr>
          <p:cNvPr id="2" name="Picture 2" descr="Text&#10;&#10;Description automatically generated">
            <a:extLst>
              <a:ext uri="{FF2B5EF4-FFF2-40B4-BE49-F238E27FC236}">
                <a16:creationId xmlns:a16="http://schemas.microsoft.com/office/drawing/2014/main" id="{E06D61EE-FD73-4F67-9498-C5A90F50D4D9}"/>
              </a:ext>
            </a:extLst>
          </p:cNvPr>
          <p:cNvPicPr>
            <a:picLocks noChangeAspect="1"/>
          </p:cNvPicPr>
          <p:nvPr/>
        </p:nvPicPr>
        <p:blipFill>
          <a:blip r:embed="rId3"/>
          <a:stretch>
            <a:fillRect/>
          </a:stretch>
        </p:blipFill>
        <p:spPr>
          <a:xfrm>
            <a:off x="10146433" y="4206771"/>
            <a:ext cx="9333071" cy="966782"/>
          </a:xfrm>
          <a:prstGeom prst="rect">
            <a:avLst/>
          </a:prstGeom>
        </p:spPr>
      </p:pic>
      <p:pic>
        <p:nvPicPr>
          <p:cNvPr id="5" name="Picture 6" descr="Text&#10;&#10;Description automatically generated">
            <a:extLst>
              <a:ext uri="{FF2B5EF4-FFF2-40B4-BE49-F238E27FC236}">
                <a16:creationId xmlns:a16="http://schemas.microsoft.com/office/drawing/2014/main" id="{67B94085-419B-4508-852F-EBFCF1CDC603}"/>
              </a:ext>
            </a:extLst>
          </p:cNvPr>
          <p:cNvPicPr>
            <a:picLocks noChangeAspect="1"/>
          </p:cNvPicPr>
          <p:nvPr/>
        </p:nvPicPr>
        <p:blipFill>
          <a:blip r:embed="rId4"/>
          <a:stretch>
            <a:fillRect/>
          </a:stretch>
        </p:blipFill>
        <p:spPr>
          <a:xfrm>
            <a:off x="8267364" y="6308191"/>
            <a:ext cx="12936824" cy="4378683"/>
          </a:xfrm>
          <a:prstGeom prst="rect">
            <a:avLst/>
          </a:prstGeom>
        </p:spPr>
      </p:pic>
      <p:sp>
        <p:nvSpPr>
          <p:cNvPr id="7" name="TextBox 6">
            <a:extLst>
              <a:ext uri="{FF2B5EF4-FFF2-40B4-BE49-F238E27FC236}">
                <a16:creationId xmlns:a16="http://schemas.microsoft.com/office/drawing/2014/main" id="{FB4BF91A-9D56-4F5C-951E-7DAFB7DE1489}"/>
              </a:ext>
            </a:extLst>
          </p:cNvPr>
          <p:cNvSpPr txBox="1"/>
          <p:nvPr/>
        </p:nvSpPr>
        <p:spPr>
          <a:xfrm>
            <a:off x="6593700" y="1533971"/>
            <a:ext cx="111747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600" b="1"/>
              <a:t>HOW TO USE</a:t>
            </a:r>
            <a:endParaRPr lang="en-GB" sz="9600" b="1">
              <a:ea typeface="Lato Light"/>
              <a:cs typeface="Lato Light"/>
            </a:endParaRPr>
          </a:p>
        </p:txBody>
      </p:sp>
    </p:spTree>
    <p:extLst>
      <p:ext uri="{BB962C8B-B14F-4D97-AF65-F5344CB8AC3E}">
        <p14:creationId xmlns:p14="http://schemas.microsoft.com/office/powerpoint/2010/main" val="912313173"/>
      </p:ext>
    </p:extLst>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5" descr="Forma, Flecha&#10;&#10;Descripción generada automáticamente">
            <a:extLst>
              <a:ext uri="{FF2B5EF4-FFF2-40B4-BE49-F238E27FC236}">
                <a16:creationId xmlns:a16="http://schemas.microsoft.com/office/drawing/2014/main" id="{3C5510E1-B61F-4C9B-93DC-35F84EF427FB}"/>
              </a:ext>
            </a:extLst>
          </p:cNvPr>
          <p:cNvPicPr>
            <a:picLocks noChangeAspect="1"/>
          </p:cNvPicPr>
          <p:nvPr/>
        </p:nvPicPr>
        <p:blipFill rotWithShape="1">
          <a:blip r:embed="rId2"/>
          <a:srcRect l="25754" r="57995" b="-547"/>
          <a:stretch/>
        </p:blipFill>
        <p:spPr>
          <a:xfrm rot="10800000">
            <a:off x="17230221" y="10"/>
            <a:ext cx="7133025" cy="13790948"/>
          </a:xfrm>
          <a:prstGeom prst="rect">
            <a:avLst/>
          </a:prstGeom>
        </p:spPr>
      </p:pic>
      <p:sp>
        <p:nvSpPr>
          <p:cNvPr id="8" name="TextBox 7">
            <a:extLst>
              <a:ext uri="{FF2B5EF4-FFF2-40B4-BE49-F238E27FC236}">
                <a16:creationId xmlns:a16="http://schemas.microsoft.com/office/drawing/2014/main" id="{9836DDF3-D987-4201-8FF2-23EB7164243C}"/>
              </a:ext>
            </a:extLst>
          </p:cNvPr>
          <p:cNvSpPr txBox="1"/>
          <p:nvPr/>
        </p:nvSpPr>
        <p:spPr>
          <a:xfrm>
            <a:off x="6794871" y="1643767"/>
            <a:ext cx="111747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600" b="1"/>
              <a:t>RESULTS</a:t>
            </a:r>
            <a:endParaRPr lang="en-GB" sz="9600" b="1">
              <a:ea typeface="Lato Light"/>
              <a:cs typeface="Lato Light"/>
            </a:endParaRPr>
          </a:p>
        </p:txBody>
      </p:sp>
      <p:pic>
        <p:nvPicPr>
          <p:cNvPr id="2" name="Picture 2" descr="Text&#10;&#10;Description automatically generated">
            <a:extLst>
              <a:ext uri="{FF2B5EF4-FFF2-40B4-BE49-F238E27FC236}">
                <a16:creationId xmlns:a16="http://schemas.microsoft.com/office/drawing/2014/main" id="{125AC1E8-1DCF-4CA2-BAEB-2E496ED86628}"/>
              </a:ext>
            </a:extLst>
          </p:cNvPr>
          <p:cNvPicPr>
            <a:picLocks noChangeAspect="1"/>
          </p:cNvPicPr>
          <p:nvPr/>
        </p:nvPicPr>
        <p:blipFill>
          <a:blip r:embed="rId3"/>
          <a:stretch>
            <a:fillRect/>
          </a:stretch>
        </p:blipFill>
        <p:spPr>
          <a:xfrm>
            <a:off x="7114980" y="8975251"/>
            <a:ext cx="9092205" cy="2372701"/>
          </a:xfrm>
          <a:prstGeom prst="rect">
            <a:avLst/>
          </a:prstGeom>
        </p:spPr>
      </p:pic>
      <p:pic>
        <p:nvPicPr>
          <p:cNvPr id="3" name="Picture 6" descr="Text&#10;&#10;Description automatically generated">
            <a:extLst>
              <a:ext uri="{FF2B5EF4-FFF2-40B4-BE49-F238E27FC236}">
                <a16:creationId xmlns:a16="http://schemas.microsoft.com/office/drawing/2014/main" id="{44E0DB0E-F099-4E0F-8168-602D867F5E1E}"/>
              </a:ext>
            </a:extLst>
          </p:cNvPr>
          <p:cNvPicPr>
            <a:picLocks noChangeAspect="1"/>
          </p:cNvPicPr>
          <p:nvPr/>
        </p:nvPicPr>
        <p:blipFill>
          <a:blip r:embed="rId4"/>
          <a:stretch>
            <a:fillRect/>
          </a:stretch>
        </p:blipFill>
        <p:spPr>
          <a:xfrm>
            <a:off x="11924797" y="4617065"/>
            <a:ext cx="9970678" cy="3001213"/>
          </a:xfrm>
          <a:prstGeom prst="rect">
            <a:avLst/>
          </a:prstGeom>
        </p:spPr>
      </p:pic>
      <p:pic>
        <p:nvPicPr>
          <p:cNvPr id="7" name="Picture 8" descr="Text&#10;&#10;Description automatically generated">
            <a:extLst>
              <a:ext uri="{FF2B5EF4-FFF2-40B4-BE49-F238E27FC236}">
                <a16:creationId xmlns:a16="http://schemas.microsoft.com/office/drawing/2014/main" id="{4ADD82E5-0C09-4BDB-ABFB-3B044228ED6D}"/>
              </a:ext>
            </a:extLst>
          </p:cNvPr>
          <p:cNvPicPr>
            <a:picLocks noChangeAspect="1"/>
          </p:cNvPicPr>
          <p:nvPr/>
        </p:nvPicPr>
        <p:blipFill>
          <a:blip r:embed="rId5"/>
          <a:stretch>
            <a:fillRect/>
          </a:stretch>
        </p:blipFill>
        <p:spPr>
          <a:xfrm>
            <a:off x="1628494" y="3950547"/>
            <a:ext cx="9348425" cy="4096883"/>
          </a:xfrm>
          <a:prstGeom prst="rect">
            <a:avLst/>
          </a:prstGeom>
        </p:spPr>
      </p:pic>
    </p:spTree>
    <p:extLst>
      <p:ext uri="{BB962C8B-B14F-4D97-AF65-F5344CB8AC3E}">
        <p14:creationId xmlns:p14="http://schemas.microsoft.com/office/powerpoint/2010/main" val="3913044641"/>
      </p:ext>
    </p:extLst>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AAEDE"/>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6289" y="7467600"/>
            <a:ext cx="1645491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3FE6F10-B3AD-4403-94CA-F51155286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38095" cy="12755878"/>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364D6A39-A4F7-4B00-9F42-3BC67177D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01954" y="493774"/>
            <a:ext cx="8793219" cy="12755878"/>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13553ADF-88A1-4645-B819-890CA3DF7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36208" y="8811726"/>
            <a:ext cx="552471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5D0D97D-7911-4A25-88E2-4D81FD4AB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080" y="493776"/>
            <a:ext cx="23443174" cy="12755878"/>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42619296-AAC7-4928-AB9A-EEE92671DA28}"/>
              </a:ext>
            </a:extLst>
          </p:cNvPr>
          <p:cNvSpPr>
            <a:spLocks noGrp="1"/>
          </p:cNvSpPr>
          <p:nvPr>
            <p:ph type="title"/>
          </p:nvPr>
        </p:nvSpPr>
        <p:spPr>
          <a:xfrm>
            <a:off x="16386007" y="1715350"/>
            <a:ext cx="6225111" cy="7245688"/>
          </a:xfrm>
        </p:spPr>
        <p:txBody>
          <a:bodyPr vert="horz" lIns="91440" tIns="45720" rIns="91440" bIns="45720" rtlCol="0" anchor="b">
            <a:normAutofit/>
          </a:bodyPr>
          <a:lstStyle/>
          <a:p>
            <a:pPr algn="ctr" defTabSz="914400">
              <a:lnSpc>
                <a:spcPct val="85000"/>
              </a:lnSpc>
            </a:pPr>
            <a:r>
              <a:rPr lang="en-US" sz="10700" b="1" cap="all">
                <a:solidFill>
                  <a:srgbClr val="FFFFFF"/>
                </a:solidFill>
              </a:rPr>
              <a:t>Docker </a:t>
            </a:r>
          </a:p>
        </p:txBody>
      </p:sp>
      <p:pic>
        <p:nvPicPr>
          <p:cNvPr id="5" name="Imagen 5">
            <a:extLst>
              <a:ext uri="{FF2B5EF4-FFF2-40B4-BE49-F238E27FC236}">
                <a16:creationId xmlns:a16="http://schemas.microsoft.com/office/drawing/2014/main" id="{43F86CAD-40B2-44BB-A10A-7052607AF021}"/>
              </a:ext>
            </a:extLst>
          </p:cNvPr>
          <p:cNvPicPr>
            <a:picLocks noGrp="1" noChangeAspect="1"/>
          </p:cNvPicPr>
          <p:nvPr>
            <p:ph idx="1"/>
          </p:nvPr>
        </p:nvPicPr>
        <p:blipFill rotWithShape="1">
          <a:blip r:embed="rId2"/>
          <a:srcRect l="4101" r="4782" b="1"/>
          <a:stretch/>
        </p:blipFill>
        <p:spPr>
          <a:xfrm>
            <a:off x="1743673" y="1715350"/>
            <a:ext cx="12088004" cy="10281338"/>
          </a:xfrm>
          <a:prstGeom prst="rect">
            <a:avLst/>
          </a:prstGeom>
        </p:spPr>
      </p:pic>
    </p:spTree>
    <p:extLst>
      <p:ext uri="{BB962C8B-B14F-4D97-AF65-F5344CB8AC3E}">
        <p14:creationId xmlns:p14="http://schemas.microsoft.com/office/powerpoint/2010/main" val="13050687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AAEDE"/>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2EF7C252-67AA-4C4E-B73A-6C367865C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5" name="Imagen 5">
            <a:extLst>
              <a:ext uri="{FF2B5EF4-FFF2-40B4-BE49-F238E27FC236}">
                <a16:creationId xmlns:a16="http://schemas.microsoft.com/office/drawing/2014/main" id="{43F86CAD-40B2-44BB-A10A-7052607AF021}"/>
              </a:ext>
            </a:extLst>
          </p:cNvPr>
          <p:cNvPicPr>
            <a:picLocks noChangeAspect="1"/>
          </p:cNvPicPr>
          <p:nvPr/>
        </p:nvPicPr>
        <p:blipFill rotWithShape="1">
          <a:blip r:embed="rId2">
            <a:alphaModFix amt="25000"/>
          </a:blip>
          <a:srcRect t="14893" b="14894"/>
          <a:stretch/>
        </p:blipFill>
        <p:spPr>
          <a:xfrm>
            <a:off x="462159" y="493776"/>
            <a:ext cx="23458412" cy="12765024"/>
          </a:xfrm>
          <a:prstGeom prst="rect">
            <a:avLst/>
          </a:prstGeom>
        </p:spPr>
      </p:pic>
      <p:sp>
        <p:nvSpPr>
          <p:cNvPr id="2" name="Título 1">
            <a:extLst>
              <a:ext uri="{FF2B5EF4-FFF2-40B4-BE49-F238E27FC236}">
                <a16:creationId xmlns:a16="http://schemas.microsoft.com/office/drawing/2014/main" id="{42619296-AAC7-4928-AB9A-EEE92671DA28}"/>
              </a:ext>
            </a:extLst>
          </p:cNvPr>
          <p:cNvSpPr>
            <a:spLocks noGrp="1"/>
          </p:cNvSpPr>
          <p:nvPr>
            <p:ph type="title"/>
          </p:nvPr>
        </p:nvSpPr>
        <p:spPr>
          <a:xfrm>
            <a:off x="2285404" y="1219200"/>
            <a:ext cx="19745897" cy="2712720"/>
          </a:xfrm>
        </p:spPr>
        <p:txBody>
          <a:bodyPr vert="horz" lIns="91440" tIns="45720" rIns="91440" bIns="45720" rtlCol="0" anchor="ctr">
            <a:normAutofit/>
          </a:bodyPr>
          <a:lstStyle/>
          <a:p>
            <a:pPr defTabSz="914400"/>
            <a:r>
              <a:rPr lang="en-US" sz="6600" b="1" cap="all">
                <a:solidFill>
                  <a:schemeClr val="bg1"/>
                </a:solidFill>
              </a:rPr>
              <a:t>Why We use Docker?</a:t>
            </a:r>
          </a:p>
        </p:txBody>
      </p:sp>
      <p:sp>
        <p:nvSpPr>
          <p:cNvPr id="26" name="Content Placeholder 25">
            <a:extLst>
              <a:ext uri="{FF2B5EF4-FFF2-40B4-BE49-F238E27FC236}">
                <a16:creationId xmlns:a16="http://schemas.microsoft.com/office/drawing/2014/main" id="{D13E49BD-AC22-47C8-B4EA-C47F67451DE0}"/>
              </a:ext>
            </a:extLst>
          </p:cNvPr>
          <p:cNvSpPr>
            <a:spLocks noGrp="1"/>
          </p:cNvSpPr>
          <p:nvPr>
            <p:ph idx="1"/>
          </p:nvPr>
        </p:nvSpPr>
        <p:spPr>
          <a:xfrm>
            <a:off x="2285404" y="4114800"/>
            <a:ext cx="19740600" cy="8077200"/>
          </a:xfrm>
        </p:spPr>
        <p:txBody>
          <a:bodyPr vert="horz" lIns="91440" tIns="45720" rIns="91440" bIns="45720" rtlCol="0" anchor="t">
            <a:normAutofit/>
          </a:bodyPr>
          <a:lstStyle/>
          <a:p>
            <a:pPr marL="426085" indent="0" defTabSz="914400">
              <a:buNone/>
            </a:pPr>
            <a:endParaRPr lang="en-US" sz="6600">
              <a:solidFill>
                <a:schemeClr val="bg1"/>
              </a:solidFill>
            </a:endParaRPr>
          </a:p>
          <a:p>
            <a:pPr marL="1169035" indent="-742950" defTabSz="914400">
              <a:buAutoNum type="arabicPeriod"/>
            </a:pPr>
            <a:r>
              <a:rPr lang="en-US" sz="6600">
                <a:solidFill>
                  <a:schemeClr val="bg1"/>
                </a:solidFill>
              </a:rPr>
              <a:t>Keep it simple </a:t>
            </a:r>
          </a:p>
          <a:p>
            <a:pPr marL="1169035" indent="-742950" defTabSz="914400">
              <a:buAutoNum type="arabicPeriod"/>
            </a:pPr>
            <a:r>
              <a:rPr lang="en-US" sz="6600">
                <a:solidFill>
                  <a:schemeClr val="bg1"/>
                </a:solidFill>
              </a:rPr>
              <a:t>Standarize the envioroment</a:t>
            </a:r>
          </a:p>
          <a:p>
            <a:pPr marL="1169035" indent="-742950" defTabSz="914400">
              <a:buAutoNum type="arabicPeriod"/>
            </a:pPr>
            <a:endParaRPr lang="en-US">
              <a:solidFill>
                <a:schemeClr val="bg1"/>
              </a:solidFill>
            </a:endParaRPr>
          </a:p>
          <a:p>
            <a:pPr marL="1169035" indent="-742950" defTabSz="914400">
              <a:buAutoNum type="arabicPeriod"/>
            </a:pPr>
            <a:endParaRPr lang="en-US" sz="4000">
              <a:solidFill>
                <a:schemeClr val="bg1"/>
              </a:solidFill>
            </a:endParaRPr>
          </a:p>
        </p:txBody>
      </p:sp>
    </p:spTree>
    <p:extLst>
      <p:ext uri="{BB962C8B-B14F-4D97-AF65-F5344CB8AC3E}">
        <p14:creationId xmlns:p14="http://schemas.microsoft.com/office/powerpoint/2010/main" val="369109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8" descr="A picture containing logo&#10;&#10;Description automatically generated">
            <a:extLst>
              <a:ext uri="{FF2B5EF4-FFF2-40B4-BE49-F238E27FC236}">
                <a16:creationId xmlns:a16="http://schemas.microsoft.com/office/drawing/2014/main" id="{41F7A979-F486-481D-8848-B0ACDA516A17}"/>
              </a:ext>
            </a:extLst>
          </p:cNvPr>
          <p:cNvPicPr>
            <a:picLocks noChangeAspect="1"/>
          </p:cNvPicPr>
          <p:nvPr/>
        </p:nvPicPr>
        <p:blipFill>
          <a:blip r:embed="rId2"/>
          <a:stretch>
            <a:fillRect/>
          </a:stretch>
        </p:blipFill>
        <p:spPr>
          <a:xfrm>
            <a:off x="11667969" y="3391908"/>
            <a:ext cx="9400904" cy="5277005"/>
          </a:xfrm>
          <a:prstGeom prst="rect">
            <a:avLst/>
          </a:prstGeom>
        </p:spPr>
      </p:pic>
      <p:sp>
        <p:nvSpPr>
          <p:cNvPr id="5" name="TextBox 4">
            <a:extLst>
              <a:ext uri="{FF2B5EF4-FFF2-40B4-BE49-F238E27FC236}">
                <a16:creationId xmlns:a16="http://schemas.microsoft.com/office/drawing/2014/main" id="{34347679-0B52-40BD-AFDA-AD5BD24DCC76}"/>
              </a:ext>
            </a:extLst>
          </p:cNvPr>
          <p:cNvSpPr txBox="1"/>
          <p:nvPr/>
        </p:nvSpPr>
        <p:spPr>
          <a:xfrm>
            <a:off x="2186435" y="5473860"/>
            <a:ext cx="8113118" cy="2492990"/>
          </a:xfrm>
          <a:prstGeom prst="rect">
            <a:avLst/>
          </a:prstGeom>
          <a:noFill/>
        </p:spPr>
        <p:txBody>
          <a:bodyPr wrap="none" lIns="91440" tIns="45720" rIns="91440" bIns="45720" rtlCol="0" anchor="t">
            <a:spAutoFit/>
          </a:bodyPr>
          <a:lstStyle/>
          <a:p>
            <a:r>
              <a:rPr lang="en-US" sz="9600" b="1">
                <a:solidFill>
                  <a:srgbClr val="3442A8"/>
                </a:solidFill>
                <a:latin typeface="Raleway"/>
              </a:rPr>
              <a:t>Middleware</a:t>
            </a:r>
            <a:r>
              <a:rPr lang="en-US" sz="4000" b="1">
                <a:solidFill>
                  <a:srgbClr val="3442A8"/>
                </a:solidFill>
                <a:latin typeface="Raleway"/>
              </a:rPr>
              <a:t> </a:t>
            </a:r>
            <a:endParaRPr lang="es-MX">
              <a:solidFill>
                <a:srgbClr val="3442A8"/>
              </a:solidFill>
              <a:latin typeface="Lato Light"/>
              <a:ea typeface="Lato Light"/>
              <a:cs typeface="Lato Light"/>
            </a:endParaRPr>
          </a:p>
          <a:p>
            <a:r>
              <a:rPr lang="en-US" sz="6000" b="1">
                <a:solidFill>
                  <a:srgbClr val="FFC000"/>
                </a:solidFill>
                <a:latin typeface="Aharoni"/>
                <a:cs typeface="Aharoni"/>
              </a:rPr>
              <a:t>    For Uploading  files</a:t>
            </a:r>
            <a:endParaRPr lang="en-US" sz="4000" b="1">
              <a:solidFill>
                <a:srgbClr val="FFC000"/>
              </a:solidFill>
              <a:latin typeface="Raleway"/>
              <a:cs typeface="Aharoni"/>
            </a:endParaRPr>
          </a:p>
        </p:txBody>
      </p:sp>
      <p:sp>
        <p:nvSpPr>
          <p:cNvPr id="6" name="TextBox 5">
            <a:extLst>
              <a:ext uri="{FF2B5EF4-FFF2-40B4-BE49-F238E27FC236}">
                <a16:creationId xmlns:a16="http://schemas.microsoft.com/office/drawing/2014/main" id="{67018BEC-1916-49F4-8DC7-5FA39A720243}"/>
              </a:ext>
            </a:extLst>
          </p:cNvPr>
          <p:cNvSpPr txBox="1"/>
          <p:nvPr/>
        </p:nvSpPr>
        <p:spPr>
          <a:xfrm>
            <a:off x="958917" y="3683064"/>
            <a:ext cx="4155305" cy="1477328"/>
          </a:xfrm>
          <a:prstGeom prst="rect">
            <a:avLst/>
          </a:prstGeom>
          <a:noFill/>
        </p:spPr>
        <p:txBody>
          <a:bodyPr wrap="none" lIns="91440" tIns="45720" rIns="91440" bIns="45720" rtlCol="0" anchor="t">
            <a:spAutoFit/>
          </a:bodyPr>
          <a:lstStyle/>
          <a:p>
            <a:r>
              <a:rPr lang="en-US" sz="9000" b="1">
                <a:solidFill>
                  <a:srgbClr val="0070C0"/>
                </a:solidFill>
                <a:latin typeface="Montserrat"/>
                <a:ea typeface="Montserrat" charset="0"/>
                <a:cs typeface="Montserrat" charset="0"/>
              </a:rPr>
              <a:t>Multer</a:t>
            </a:r>
          </a:p>
        </p:txBody>
      </p:sp>
    </p:spTree>
    <p:extLst>
      <p:ext uri="{BB962C8B-B14F-4D97-AF65-F5344CB8AC3E}">
        <p14:creationId xmlns:p14="http://schemas.microsoft.com/office/powerpoint/2010/main" val="4120803566"/>
      </p:ext>
    </p:extLst>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AAEDE"/>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B2ADB18-4E7C-4441-A89B-FC68F3D9C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5" name="Imagen 5">
            <a:extLst>
              <a:ext uri="{FF2B5EF4-FFF2-40B4-BE49-F238E27FC236}">
                <a16:creationId xmlns:a16="http://schemas.microsoft.com/office/drawing/2014/main" id="{43F86CAD-40B2-44BB-A10A-7052607AF021}"/>
              </a:ext>
            </a:extLst>
          </p:cNvPr>
          <p:cNvPicPr>
            <a:picLocks noChangeAspect="1"/>
          </p:cNvPicPr>
          <p:nvPr/>
        </p:nvPicPr>
        <p:blipFill rotWithShape="1">
          <a:blip r:embed="rId2">
            <a:duotone>
              <a:prstClr val="black"/>
              <a:schemeClr val="tx2">
                <a:tint val="45000"/>
                <a:satMod val="400000"/>
              </a:schemeClr>
            </a:duotone>
            <a:alphaModFix amt="35000"/>
          </a:blip>
          <a:srcRect t="13700" b="13700"/>
          <a:stretch/>
        </p:blipFill>
        <p:spPr>
          <a:xfrm>
            <a:off x="20" y="10"/>
            <a:ext cx="24377630" cy="13715990"/>
          </a:xfrm>
          <a:prstGeom prst="rect">
            <a:avLst/>
          </a:prstGeom>
        </p:spPr>
      </p:pic>
      <p:sp>
        <p:nvSpPr>
          <p:cNvPr id="2" name="Título 1">
            <a:extLst>
              <a:ext uri="{FF2B5EF4-FFF2-40B4-BE49-F238E27FC236}">
                <a16:creationId xmlns:a16="http://schemas.microsoft.com/office/drawing/2014/main" id="{42619296-AAC7-4928-AB9A-EEE92671DA28}"/>
              </a:ext>
            </a:extLst>
          </p:cNvPr>
          <p:cNvSpPr>
            <a:spLocks noGrp="1"/>
          </p:cNvSpPr>
          <p:nvPr>
            <p:ph type="title"/>
          </p:nvPr>
        </p:nvSpPr>
        <p:spPr>
          <a:xfrm>
            <a:off x="2285404" y="1219200"/>
            <a:ext cx="19745897" cy="2712720"/>
          </a:xfrm>
        </p:spPr>
        <p:txBody>
          <a:bodyPr vert="horz" lIns="91440" tIns="45720" rIns="91440" bIns="45720" rtlCol="0" anchor="ctr">
            <a:normAutofit/>
          </a:bodyPr>
          <a:lstStyle/>
          <a:p>
            <a:pPr defTabSz="914400"/>
            <a:r>
              <a:rPr lang="en-US" sz="4400" b="1" cap="all">
                <a:solidFill>
                  <a:schemeClr val="bg1"/>
                </a:solidFill>
              </a:rPr>
              <a:t>Keep it simple </a:t>
            </a:r>
          </a:p>
        </p:txBody>
      </p:sp>
      <p:sp>
        <p:nvSpPr>
          <p:cNvPr id="26" name="Content Placeholder 25">
            <a:extLst>
              <a:ext uri="{FF2B5EF4-FFF2-40B4-BE49-F238E27FC236}">
                <a16:creationId xmlns:a16="http://schemas.microsoft.com/office/drawing/2014/main" id="{D13E49BD-AC22-47C8-B4EA-C47F67451DE0}"/>
              </a:ext>
            </a:extLst>
          </p:cNvPr>
          <p:cNvSpPr>
            <a:spLocks noGrp="1"/>
          </p:cNvSpPr>
          <p:nvPr>
            <p:ph idx="1"/>
          </p:nvPr>
        </p:nvSpPr>
        <p:spPr>
          <a:xfrm>
            <a:off x="2285404" y="4114800"/>
            <a:ext cx="19740600" cy="8077200"/>
          </a:xfrm>
        </p:spPr>
        <p:txBody>
          <a:bodyPr vert="horz" lIns="91440" tIns="45720" rIns="91440" bIns="45720" rtlCol="0" anchor="t">
            <a:normAutofit/>
          </a:bodyPr>
          <a:lstStyle/>
          <a:p>
            <a:pPr marL="426085" indent="-182880" defTabSz="914400"/>
            <a:endParaRPr lang="en-US" sz="11800">
              <a:solidFill>
                <a:schemeClr val="bg1"/>
              </a:solidFill>
            </a:endParaRPr>
          </a:p>
          <a:p>
            <a:pPr marL="1169035" indent="-182880" defTabSz="914400"/>
            <a:endParaRPr lang="en-US" sz="11800">
              <a:solidFill>
                <a:schemeClr val="bg1"/>
              </a:solidFill>
            </a:endParaRPr>
          </a:p>
          <a:p>
            <a:pPr marL="1169035" indent="-182880" defTabSz="914400"/>
            <a:endParaRPr lang="en-US" sz="11800">
              <a:solidFill>
                <a:schemeClr val="bg1"/>
              </a:solidFill>
            </a:endParaRPr>
          </a:p>
          <a:p>
            <a:pPr marL="1169035" indent="-182880" defTabSz="914400"/>
            <a:endParaRPr lang="en-US" sz="11800">
              <a:solidFill>
                <a:schemeClr val="bg1"/>
              </a:solidFill>
            </a:endParaRPr>
          </a:p>
        </p:txBody>
      </p:sp>
      <p:pic>
        <p:nvPicPr>
          <p:cNvPr id="6" name="Imagen 6">
            <a:extLst>
              <a:ext uri="{FF2B5EF4-FFF2-40B4-BE49-F238E27FC236}">
                <a16:creationId xmlns:a16="http://schemas.microsoft.com/office/drawing/2014/main" id="{9B6E0B28-17CE-4612-BA5D-C30883A883E8}"/>
              </a:ext>
            </a:extLst>
          </p:cNvPr>
          <p:cNvPicPr>
            <a:picLocks noChangeAspect="1"/>
          </p:cNvPicPr>
          <p:nvPr/>
        </p:nvPicPr>
        <p:blipFill>
          <a:blip r:embed="rId3"/>
          <a:stretch>
            <a:fillRect/>
          </a:stretch>
        </p:blipFill>
        <p:spPr>
          <a:xfrm>
            <a:off x="1479287" y="3688576"/>
            <a:ext cx="6581142" cy="6327042"/>
          </a:xfrm>
          <a:prstGeom prst="rect">
            <a:avLst/>
          </a:prstGeom>
        </p:spPr>
      </p:pic>
      <p:pic>
        <p:nvPicPr>
          <p:cNvPr id="7" name="Imagen 7">
            <a:extLst>
              <a:ext uri="{FF2B5EF4-FFF2-40B4-BE49-F238E27FC236}">
                <a16:creationId xmlns:a16="http://schemas.microsoft.com/office/drawing/2014/main" id="{A34EC1F0-A908-4D7B-BA9B-FAEB42BCA7F1}"/>
              </a:ext>
            </a:extLst>
          </p:cNvPr>
          <p:cNvPicPr>
            <a:picLocks noChangeAspect="1"/>
          </p:cNvPicPr>
          <p:nvPr/>
        </p:nvPicPr>
        <p:blipFill>
          <a:blip r:embed="rId4"/>
          <a:stretch>
            <a:fillRect/>
          </a:stretch>
        </p:blipFill>
        <p:spPr>
          <a:xfrm>
            <a:off x="9221846" y="5416421"/>
            <a:ext cx="13395367" cy="2267184"/>
          </a:xfrm>
          <a:prstGeom prst="rect">
            <a:avLst/>
          </a:prstGeom>
        </p:spPr>
      </p:pic>
      <p:sp>
        <p:nvSpPr>
          <p:cNvPr id="8" name="Título 1">
            <a:extLst>
              <a:ext uri="{FF2B5EF4-FFF2-40B4-BE49-F238E27FC236}">
                <a16:creationId xmlns:a16="http://schemas.microsoft.com/office/drawing/2014/main" id="{FDAD7154-D514-4D5A-83A4-13D5ADE6CD82}"/>
              </a:ext>
            </a:extLst>
          </p:cNvPr>
          <p:cNvSpPr txBox="1">
            <a:spLocks/>
          </p:cNvSpPr>
          <p:nvPr/>
        </p:nvSpPr>
        <p:spPr>
          <a:xfrm>
            <a:off x="2081509" y="9542121"/>
            <a:ext cx="4705244" cy="2712720"/>
          </a:xfrm>
          <a:prstGeom prst="rect">
            <a:avLst/>
          </a:prstGeom>
        </p:spPr>
        <p:txBody>
          <a:bodyPr vert="horz" lIns="91440" tIns="45720" rIns="91440" bIns="45720" rtlCol="0" anchor="ctr">
            <a:normAutofit/>
          </a:bodyPr>
          <a:lstStyle>
            <a:lvl1pPr algn="l" defTabSz="2437790" rtl="0" eaLnBrk="1" latinLnBrk="0" hangingPunct="1">
              <a:lnSpc>
                <a:spcPct val="90000"/>
              </a:lnSpc>
              <a:spcBef>
                <a:spcPct val="0"/>
              </a:spcBef>
              <a:buNone/>
              <a:defRPr sz="19000" b="0" kern="1200">
                <a:solidFill>
                  <a:schemeClr val="accent1"/>
                </a:solidFill>
                <a:latin typeface="+mj-lt"/>
                <a:ea typeface="+mj-ea"/>
                <a:cs typeface="+mj-cs"/>
              </a:defRPr>
            </a:lvl1pPr>
          </a:lstStyle>
          <a:p>
            <a:pPr defTabSz="914400"/>
            <a:endParaRPr lang="en-US" sz="4400" b="1" cap="all">
              <a:solidFill>
                <a:schemeClr val="bg1"/>
              </a:solidFill>
            </a:endParaRPr>
          </a:p>
        </p:txBody>
      </p:sp>
    </p:spTree>
    <p:extLst>
      <p:ext uri="{BB962C8B-B14F-4D97-AF65-F5344CB8AC3E}">
        <p14:creationId xmlns:p14="http://schemas.microsoft.com/office/powerpoint/2010/main" val="2594799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AAEDE"/>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B2ADB18-4E7C-4441-A89B-FC68F3D9C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5" name="Imagen 5">
            <a:extLst>
              <a:ext uri="{FF2B5EF4-FFF2-40B4-BE49-F238E27FC236}">
                <a16:creationId xmlns:a16="http://schemas.microsoft.com/office/drawing/2014/main" id="{43F86CAD-40B2-44BB-A10A-7052607AF021}"/>
              </a:ext>
            </a:extLst>
          </p:cNvPr>
          <p:cNvPicPr>
            <a:picLocks noChangeAspect="1"/>
          </p:cNvPicPr>
          <p:nvPr/>
        </p:nvPicPr>
        <p:blipFill rotWithShape="1">
          <a:blip r:embed="rId2">
            <a:duotone>
              <a:prstClr val="black"/>
              <a:schemeClr val="tx2">
                <a:tint val="45000"/>
                <a:satMod val="400000"/>
              </a:schemeClr>
            </a:duotone>
            <a:alphaModFix amt="35000"/>
          </a:blip>
          <a:srcRect t="13700" b="13700"/>
          <a:stretch/>
        </p:blipFill>
        <p:spPr>
          <a:xfrm>
            <a:off x="20" y="10"/>
            <a:ext cx="24377630" cy="13715990"/>
          </a:xfrm>
          <a:prstGeom prst="rect">
            <a:avLst/>
          </a:prstGeom>
        </p:spPr>
      </p:pic>
      <p:sp>
        <p:nvSpPr>
          <p:cNvPr id="2" name="Título 1">
            <a:extLst>
              <a:ext uri="{FF2B5EF4-FFF2-40B4-BE49-F238E27FC236}">
                <a16:creationId xmlns:a16="http://schemas.microsoft.com/office/drawing/2014/main" id="{42619296-AAC7-4928-AB9A-EEE92671DA28}"/>
              </a:ext>
            </a:extLst>
          </p:cNvPr>
          <p:cNvSpPr>
            <a:spLocks noGrp="1"/>
          </p:cNvSpPr>
          <p:nvPr>
            <p:ph type="title"/>
          </p:nvPr>
        </p:nvSpPr>
        <p:spPr>
          <a:xfrm>
            <a:off x="2285404" y="1219200"/>
            <a:ext cx="19745897" cy="2712720"/>
          </a:xfrm>
        </p:spPr>
        <p:txBody>
          <a:bodyPr vert="horz" lIns="91440" tIns="45720" rIns="91440" bIns="45720" rtlCol="0" anchor="ctr">
            <a:normAutofit/>
          </a:bodyPr>
          <a:lstStyle/>
          <a:p>
            <a:pPr defTabSz="914400"/>
            <a:r>
              <a:rPr lang="en-US" sz="4400" b="1" cap="all">
                <a:solidFill>
                  <a:schemeClr val="bg1"/>
                </a:solidFill>
              </a:rPr>
              <a:t>Keep it simple </a:t>
            </a:r>
          </a:p>
        </p:txBody>
      </p:sp>
      <p:sp>
        <p:nvSpPr>
          <p:cNvPr id="26" name="Content Placeholder 25">
            <a:extLst>
              <a:ext uri="{FF2B5EF4-FFF2-40B4-BE49-F238E27FC236}">
                <a16:creationId xmlns:a16="http://schemas.microsoft.com/office/drawing/2014/main" id="{D13E49BD-AC22-47C8-B4EA-C47F67451DE0}"/>
              </a:ext>
            </a:extLst>
          </p:cNvPr>
          <p:cNvSpPr>
            <a:spLocks noGrp="1"/>
          </p:cNvSpPr>
          <p:nvPr>
            <p:ph idx="1"/>
          </p:nvPr>
        </p:nvSpPr>
        <p:spPr>
          <a:xfrm>
            <a:off x="2285404" y="4114800"/>
            <a:ext cx="19740600" cy="8077200"/>
          </a:xfrm>
        </p:spPr>
        <p:txBody>
          <a:bodyPr vert="horz" lIns="91440" tIns="45720" rIns="91440" bIns="45720" rtlCol="0" anchor="t">
            <a:normAutofit/>
          </a:bodyPr>
          <a:lstStyle/>
          <a:p>
            <a:pPr marL="426085" indent="-182880" defTabSz="914400"/>
            <a:endParaRPr lang="en-US" sz="11800">
              <a:solidFill>
                <a:schemeClr val="bg1"/>
              </a:solidFill>
            </a:endParaRPr>
          </a:p>
          <a:p>
            <a:pPr marL="1169035" indent="-182880" defTabSz="914400"/>
            <a:endParaRPr lang="en-US" sz="11800">
              <a:solidFill>
                <a:schemeClr val="bg1"/>
              </a:solidFill>
            </a:endParaRPr>
          </a:p>
          <a:p>
            <a:pPr marL="1169035" indent="-182880" defTabSz="914400"/>
            <a:endParaRPr lang="en-US" sz="11800">
              <a:solidFill>
                <a:schemeClr val="bg1"/>
              </a:solidFill>
            </a:endParaRPr>
          </a:p>
          <a:p>
            <a:pPr marL="1169035" indent="-182880" defTabSz="914400"/>
            <a:endParaRPr lang="en-US" sz="11800">
              <a:solidFill>
                <a:schemeClr val="bg1"/>
              </a:solidFill>
            </a:endParaRPr>
          </a:p>
        </p:txBody>
      </p:sp>
      <p:pic>
        <p:nvPicPr>
          <p:cNvPr id="6" name="Imagen 6">
            <a:extLst>
              <a:ext uri="{FF2B5EF4-FFF2-40B4-BE49-F238E27FC236}">
                <a16:creationId xmlns:a16="http://schemas.microsoft.com/office/drawing/2014/main" id="{9B6E0B28-17CE-4612-BA5D-C30883A883E8}"/>
              </a:ext>
            </a:extLst>
          </p:cNvPr>
          <p:cNvPicPr>
            <a:picLocks noChangeAspect="1"/>
          </p:cNvPicPr>
          <p:nvPr/>
        </p:nvPicPr>
        <p:blipFill>
          <a:blip r:embed="rId3"/>
          <a:stretch>
            <a:fillRect/>
          </a:stretch>
        </p:blipFill>
        <p:spPr>
          <a:xfrm>
            <a:off x="1479287" y="3688576"/>
            <a:ext cx="6581142" cy="6327042"/>
          </a:xfrm>
          <a:prstGeom prst="rect">
            <a:avLst/>
          </a:prstGeom>
        </p:spPr>
      </p:pic>
      <p:pic>
        <p:nvPicPr>
          <p:cNvPr id="7" name="Imagen 7">
            <a:extLst>
              <a:ext uri="{FF2B5EF4-FFF2-40B4-BE49-F238E27FC236}">
                <a16:creationId xmlns:a16="http://schemas.microsoft.com/office/drawing/2014/main" id="{A34EC1F0-A908-4D7B-BA9B-FAEB42BCA7F1}"/>
              </a:ext>
            </a:extLst>
          </p:cNvPr>
          <p:cNvPicPr>
            <a:picLocks noChangeAspect="1"/>
          </p:cNvPicPr>
          <p:nvPr/>
        </p:nvPicPr>
        <p:blipFill>
          <a:blip r:embed="rId4"/>
          <a:stretch>
            <a:fillRect/>
          </a:stretch>
        </p:blipFill>
        <p:spPr>
          <a:xfrm>
            <a:off x="9221846" y="5416421"/>
            <a:ext cx="13395367" cy="2267184"/>
          </a:xfrm>
          <a:prstGeom prst="rect">
            <a:avLst/>
          </a:prstGeom>
        </p:spPr>
      </p:pic>
      <p:sp>
        <p:nvSpPr>
          <p:cNvPr id="8" name="Título 1">
            <a:extLst>
              <a:ext uri="{FF2B5EF4-FFF2-40B4-BE49-F238E27FC236}">
                <a16:creationId xmlns:a16="http://schemas.microsoft.com/office/drawing/2014/main" id="{FDAD7154-D514-4D5A-83A4-13D5ADE6CD82}"/>
              </a:ext>
            </a:extLst>
          </p:cNvPr>
          <p:cNvSpPr txBox="1">
            <a:spLocks/>
          </p:cNvSpPr>
          <p:nvPr/>
        </p:nvSpPr>
        <p:spPr>
          <a:xfrm>
            <a:off x="2081509" y="9542121"/>
            <a:ext cx="4705244" cy="2712720"/>
          </a:xfrm>
          <a:prstGeom prst="rect">
            <a:avLst/>
          </a:prstGeom>
        </p:spPr>
        <p:txBody>
          <a:bodyPr vert="horz" lIns="91440" tIns="45720" rIns="91440" bIns="45720" rtlCol="0" anchor="ctr">
            <a:normAutofit/>
          </a:bodyPr>
          <a:lstStyle>
            <a:lvl1pPr algn="l" defTabSz="2437790" rtl="0" eaLnBrk="1" latinLnBrk="0" hangingPunct="1">
              <a:lnSpc>
                <a:spcPct val="90000"/>
              </a:lnSpc>
              <a:spcBef>
                <a:spcPct val="0"/>
              </a:spcBef>
              <a:buNone/>
              <a:defRPr sz="19000" b="0" kern="1200">
                <a:solidFill>
                  <a:schemeClr val="accent1"/>
                </a:solidFill>
                <a:latin typeface="+mj-lt"/>
                <a:ea typeface="+mj-ea"/>
                <a:cs typeface="+mj-cs"/>
              </a:defRPr>
            </a:lvl1pPr>
          </a:lstStyle>
          <a:p>
            <a:pPr defTabSz="914400"/>
            <a:endParaRPr lang="en-US" sz="4400" b="1" cap="all">
              <a:solidFill>
                <a:schemeClr val="bg1"/>
              </a:solidFill>
            </a:endParaRPr>
          </a:p>
        </p:txBody>
      </p:sp>
    </p:spTree>
    <p:extLst>
      <p:ext uri="{BB962C8B-B14F-4D97-AF65-F5344CB8AC3E}">
        <p14:creationId xmlns:p14="http://schemas.microsoft.com/office/powerpoint/2010/main" val="400608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AAEDE"/>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B2ADB18-4E7C-4441-A89B-FC68F3D9C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59" y="487680"/>
            <a:ext cx="23443174" cy="1275587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5" name="Imagen 5">
            <a:extLst>
              <a:ext uri="{FF2B5EF4-FFF2-40B4-BE49-F238E27FC236}">
                <a16:creationId xmlns:a16="http://schemas.microsoft.com/office/drawing/2014/main" id="{43F86CAD-40B2-44BB-A10A-7052607AF021}"/>
              </a:ext>
            </a:extLst>
          </p:cNvPr>
          <p:cNvPicPr>
            <a:picLocks noChangeAspect="1"/>
          </p:cNvPicPr>
          <p:nvPr/>
        </p:nvPicPr>
        <p:blipFill rotWithShape="1">
          <a:blip r:embed="rId2">
            <a:duotone>
              <a:prstClr val="black"/>
              <a:schemeClr val="tx2">
                <a:tint val="45000"/>
                <a:satMod val="400000"/>
              </a:schemeClr>
            </a:duotone>
            <a:alphaModFix amt="35000"/>
          </a:blip>
          <a:srcRect t="13700" b="13700"/>
          <a:stretch/>
        </p:blipFill>
        <p:spPr>
          <a:xfrm>
            <a:off x="82242" y="10"/>
            <a:ext cx="24377630" cy="13715990"/>
          </a:xfrm>
          <a:prstGeom prst="rect">
            <a:avLst/>
          </a:prstGeom>
        </p:spPr>
      </p:pic>
      <p:sp>
        <p:nvSpPr>
          <p:cNvPr id="2" name="Título 1">
            <a:extLst>
              <a:ext uri="{FF2B5EF4-FFF2-40B4-BE49-F238E27FC236}">
                <a16:creationId xmlns:a16="http://schemas.microsoft.com/office/drawing/2014/main" id="{42619296-AAC7-4928-AB9A-EEE92671DA28}"/>
              </a:ext>
            </a:extLst>
          </p:cNvPr>
          <p:cNvSpPr>
            <a:spLocks noGrp="1"/>
          </p:cNvSpPr>
          <p:nvPr>
            <p:ph type="title"/>
          </p:nvPr>
        </p:nvSpPr>
        <p:spPr>
          <a:xfrm>
            <a:off x="2285404" y="1219200"/>
            <a:ext cx="19745897" cy="2712720"/>
          </a:xfrm>
        </p:spPr>
        <p:txBody>
          <a:bodyPr vert="horz" lIns="91440" tIns="45720" rIns="91440" bIns="45720" rtlCol="0" anchor="ctr">
            <a:normAutofit/>
          </a:bodyPr>
          <a:lstStyle/>
          <a:p>
            <a:pPr defTabSz="914400"/>
            <a:r>
              <a:rPr lang="en-US" sz="4400" cap="all">
                <a:solidFill>
                  <a:schemeClr val="bg1"/>
                </a:solidFill>
                <a:ea typeface="+mj-lt"/>
                <a:cs typeface="+mj-lt"/>
              </a:rPr>
              <a:t>Standardize the environment</a:t>
            </a:r>
            <a:endParaRPr lang="es-MX" err="1">
              <a:solidFill>
                <a:schemeClr val="bg1"/>
              </a:solidFill>
            </a:endParaRPr>
          </a:p>
        </p:txBody>
      </p:sp>
      <p:sp>
        <p:nvSpPr>
          <p:cNvPr id="26" name="Content Placeholder 25">
            <a:extLst>
              <a:ext uri="{FF2B5EF4-FFF2-40B4-BE49-F238E27FC236}">
                <a16:creationId xmlns:a16="http://schemas.microsoft.com/office/drawing/2014/main" id="{D13E49BD-AC22-47C8-B4EA-C47F67451DE0}"/>
              </a:ext>
            </a:extLst>
          </p:cNvPr>
          <p:cNvSpPr>
            <a:spLocks noGrp="1"/>
          </p:cNvSpPr>
          <p:nvPr>
            <p:ph idx="1"/>
          </p:nvPr>
        </p:nvSpPr>
        <p:spPr>
          <a:xfrm>
            <a:off x="2285404" y="4114800"/>
            <a:ext cx="19740600" cy="8077200"/>
          </a:xfrm>
        </p:spPr>
        <p:txBody>
          <a:bodyPr vert="horz" lIns="91440" tIns="45720" rIns="91440" bIns="45720" rtlCol="0" anchor="t">
            <a:normAutofit/>
          </a:bodyPr>
          <a:lstStyle/>
          <a:p>
            <a:pPr marL="426085" indent="-182880" defTabSz="914400"/>
            <a:endParaRPr lang="en-US" sz="11800">
              <a:solidFill>
                <a:schemeClr val="bg1"/>
              </a:solidFill>
            </a:endParaRPr>
          </a:p>
          <a:p>
            <a:pPr marL="1169035" indent="-182880" defTabSz="914400"/>
            <a:endParaRPr lang="en-US" sz="11800">
              <a:solidFill>
                <a:schemeClr val="bg1"/>
              </a:solidFill>
            </a:endParaRPr>
          </a:p>
          <a:p>
            <a:pPr marL="1169035" indent="-182880" defTabSz="914400"/>
            <a:endParaRPr lang="en-US" sz="11800">
              <a:solidFill>
                <a:schemeClr val="bg1"/>
              </a:solidFill>
            </a:endParaRPr>
          </a:p>
          <a:p>
            <a:pPr marL="1169035" indent="-182880" defTabSz="914400"/>
            <a:endParaRPr lang="en-US" sz="11800">
              <a:solidFill>
                <a:schemeClr val="bg1"/>
              </a:solidFill>
            </a:endParaRPr>
          </a:p>
        </p:txBody>
      </p:sp>
      <p:sp>
        <p:nvSpPr>
          <p:cNvPr id="8" name="Título 1">
            <a:extLst>
              <a:ext uri="{FF2B5EF4-FFF2-40B4-BE49-F238E27FC236}">
                <a16:creationId xmlns:a16="http://schemas.microsoft.com/office/drawing/2014/main" id="{FDAD7154-D514-4D5A-83A4-13D5ADE6CD82}"/>
              </a:ext>
            </a:extLst>
          </p:cNvPr>
          <p:cNvSpPr txBox="1">
            <a:spLocks/>
          </p:cNvSpPr>
          <p:nvPr/>
        </p:nvSpPr>
        <p:spPr>
          <a:xfrm>
            <a:off x="2081509" y="9542121"/>
            <a:ext cx="4705244" cy="2712720"/>
          </a:xfrm>
          <a:prstGeom prst="rect">
            <a:avLst/>
          </a:prstGeom>
        </p:spPr>
        <p:txBody>
          <a:bodyPr vert="horz" lIns="91440" tIns="45720" rIns="91440" bIns="45720" rtlCol="0" anchor="ctr">
            <a:normAutofit/>
          </a:bodyPr>
          <a:lstStyle>
            <a:lvl1pPr algn="l" defTabSz="2437790" rtl="0" eaLnBrk="1" latinLnBrk="0" hangingPunct="1">
              <a:lnSpc>
                <a:spcPct val="90000"/>
              </a:lnSpc>
              <a:spcBef>
                <a:spcPct val="0"/>
              </a:spcBef>
              <a:buNone/>
              <a:defRPr sz="19000" b="0" kern="1200">
                <a:solidFill>
                  <a:schemeClr val="accent1"/>
                </a:solidFill>
                <a:latin typeface="+mj-lt"/>
                <a:ea typeface="+mj-ea"/>
                <a:cs typeface="+mj-cs"/>
              </a:defRPr>
            </a:lvl1pPr>
          </a:lstStyle>
          <a:p>
            <a:pPr defTabSz="914400"/>
            <a:endParaRPr lang="en-US" sz="4400" b="1" cap="all">
              <a:solidFill>
                <a:schemeClr val="bg1"/>
              </a:solidFill>
            </a:endParaRPr>
          </a:p>
        </p:txBody>
      </p:sp>
      <p:pic>
        <p:nvPicPr>
          <p:cNvPr id="4" name="Imagen 8">
            <a:extLst>
              <a:ext uri="{FF2B5EF4-FFF2-40B4-BE49-F238E27FC236}">
                <a16:creationId xmlns:a16="http://schemas.microsoft.com/office/drawing/2014/main" id="{41365438-EA30-42DA-B2D4-6FB2B2CF6947}"/>
              </a:ext>
            </a:extLst>
          </p:cNvPr>
          <p:cNvPicPr>
            <a:picLocks noChangeAspect="1"/>
          </p:cNvPicPr>
          <p:nvPr/>
        </p:nvPicPr>
        <p:blipFill>
          <a:blip r:embed="rId3"/>
          <a:stretch>
            <a:fillRect/>
          </a:stretch>
        </p:blipFill>
        <p:spPr>
          <a:xfrm>
            <a:off x="1403015" y="3386878"/>
            <a:ext cx="11271978" cy="2476211"/>
          </a:xfrm>
          <a:prstGeom prst="rect">
            <a:avLst/>
          </a:prstGeom>
        </p:spPr>
      </p:pic>
      <p:pic>
        <p:nvPicPr>
          <p:cNvPr id="9" name="Imagen 9">
            <a:extLst>
              <a:ext uri="{FF2B5EF4-FFF2-40B4-BE49-F238E27FC236}">
                <a16:creationId xmlns:a16="http://schemas.microsoft.com/office/drawing/2014/main" id="{4FD43DCC-F63C-46A1-921D-8E8A833F2810}"/>
              </a:ext>
            </a:extLst>
          </p:cNvPr>
          <p:cNvPicPr>
            <a:picLocks noChangeAspect="1"/>
          </p:cNvPicPr>
          <p:nvPr/>
        </p:nvPicPr>
        <p:blipFill>
          <a:blip r:embed="rId4"/>
          <a:stretch>
            <a:fillRect/>
          </a:stretch>
        </p:blipFill>
        <p:spPr>
          <a:xfrm>
            <a:off x="14989115" y="1962368"/>
            <a:ext cx="4524535" cy="3929551"/>
          </a:xfrm>
          <a:prstGeom prst="rect">
            <a:avLst/>
          </a:prstGeom>
        </p:spPr>
      </p:pic>
      <p:pic>
        <p:nvPicPr>
          <p:cNvPr id="10" name="Imagen 10">
            <a:extLst>
              <a:ext uri="{FF2B5EF4-FFF2-40B4-BE49-F238E27FC236}">
                <a16:creationId xmlns:a16="http://schemas.microsoft.com/office/drawing/2014/main" id="{F9FB5FE7-A36B-4E0D-B994-ED81C79B84EA}"/>
              </a:ext>
            </a:extLst>
          </p:cNvPr>
          <p:cNvPicPr>
            <a:picLocks noChangeAspect="1"/>
          </p:cNvPicPr>
          <p:nvPr/>
        </p:nvPicPr>
        <p:blipFill>
          <a:blip r:embed="rId5"/>
          <a:stretch>
            <a:fillRect/>
          </a:stretch>
        </p:blipFill>
        <p:spPr>
          <a:xfrm>
            <a:off x="3551059" y="6424003"/>
            <a:ext cx="16425435" cy="2624413"/>
          </a:xfrm>
          <a:prstGeom prst="rect">
            <a:avLst/>
          </a:prstGeom>
        </p:spPr>
      </p:pic>
      <p:sp>
        <p:nvSpPr>
          <p:cNvPr id="11" name="Rectángulo 10">
            <a:extLst>
              <a:ext uri="{FF2B5EF4-FFF2-40B4-BE49-F238E27FC236}">
                <a16:creationId xmlns:a16="http://schemas.microsoft.com/office/drawing/2014/main" id="{FA3184AC-C973-4DE4-821C-98695028A735}"/>
              </a:ext>
            </a:extLst>
          </p:cNvPr>
          <p:cNvSpPr/>
          <p:nvPr/>
        </p:nvSpPr>
        <p:spPr>
          <a:xfrm>
            <a:off x="8813539" y="6612731"/>
            <a:ext cx="2659758" cy="1988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Picture 5" descr="Graphical user interface, website&#10;&#10;Description automatically generated">
            <a:extLst>
              <a:ext uri="{FF2B5EF4-FFF2-40B4-BE49-F238E27FC236}">
                <a16:creationId xmlns:a16="http://schemas.microsoft.com/office/drawing/2014/main" id="{432D16A8-98F6-49FD-8DDC-1254A6DC3D93}"/>
              </a:ext>
            </a:extLst>
          </p:cNvPr>
          <p:cNvPicPr>
            <a:picLocks noChangeAspect="1"/>
          </p:cNvPicPr>
          <p:nvPr/>
        </p:nvPicPr>
        <p:blipFill>
          <a:blip r:embed="rId6"/>
          <a:stretch>
            <a:fillRect/>
          </a:stretch>
        </p:blipFill>
        <p:spPr>
          <a:xfrm>
            <a:off x="7743241" y="9243255"/>
            <a:ext cx="9152910" cy="3649452"/>
          </a:xfrm>
          <a:prstGeom prst="rect">
            <a:avLst/>
          </a:prstGeom>
        </p:spPr>
      </p:pic>
      <p:sp>
        <p:nvSpPr>
          <p:cNvPr id="6" name="Título 1">
            <a:extLst>
              <a:ext uri="{FF2B5EF4-FFF2-40B4-BE49-F238E27FC236}">
                <a16:creationId xmlns:a16="http://schemas.microsoft.com/office/drawing/2014/main" id="{538D863B-3282-4769-B0AB-CDC813C25DA8}"/>
              </a:ext>
            </a:extLst>
          </p:cNvPr>
          <p:cNvSpPr txBox="1">
            <a:spLocks/>
          </p:cNvSpPr>
          <p:nvPr/>
        </p:nvSpPr>
        <p:spPr>
          <a:xfrm>
            <a:off x="301555" y="9718347"/>
            <a:ext cx="6916198" cy="2712720"/>
          </a:xfrm>
          <a:prstGeom prst="rect">
            <a:avLst/>
          </a:prstGeom>
        </p:spPr>
        <p:txBody>
          <a:bodyPr vert="horz" lIns="91440" tIns="45720" rIns="91440" bIns="45720" rtlCol="0" anchor="ctr">
            <a:normAutofit/>
          </a:bodyPr>
          <a:lstStyle>
            <a:lvl1pPr algn="l" defTabSz="2437790" rtl="0" eaLnBrk="1" latinLnBrk="0" hangingPunct="1">
              <a:lnSpc>
                <a:spcPct val="90000"/>
              </a:lnSpc>
              <a:spcBef>
                <a:spcPct val="0"/>
              </a:spcBef>
              <a:buNone/>
              <a:defRPr sz="19000" b="0" kern="1200">
                <a:solidFill>
                  <a:schemeClr val="accent1"/>
                </a:solidFill>
                <a:latin typeface="+mj-lt"/>
                <a:ea typeface="+mj-ea"/>
                <a:cs typeface="+mj-cs"/>
              </a:defRPr>
            </a:lvl1pPr>
          </a:lstStyle>
          <a:p>
            <a:pPr algn="ctr" defTabSz="914400"/>
            <a:r>
              <a:rPr lang="en-US" sz="4400" cap="all">
                <a:solidFill>
                  <a:schemeClr val="bg1"/>
                </a:solidFill>
                <a:ea typeface="+mj-lt"/>
                <a:cs typeface="+mj-lt"/>
              </a:rPr>
              <a:t>Estimated time </a:t>
            </a:r>
            <a:endParaRPr lang="en-US">
              <a:solidFill>
                <a:schemeClr val="bg1"/>
              </a:solidFill>
            </a:endParaRPr>
          </a:p>
          <a:p>
            <a:pPr algn="ctr" defTabSz="914400"/>
            <a:r>
              <a:rPr lang="en-US" sz="6600">
                <a:solidFill>
                  <a:schemeClr val="bg1"/>
                </a:solidFill>
              </a:rPr>
              <a:t>1 hour</a:t>
            </a:r>
            <a:endParaRPr lang="en-US" sz="6600" cap="all">
              <a:solidFill>
                <a:schemeClr val="bg1"/>
              </a:solidFill>
            </a:endParaRPr>
          </a:p>
        </p:txBody>
      </p:sp>
    </p:spTree>
    <p:extLst>
      <p:ext uri="{BB962C8B-B14F-4D97-AF65-F5344CB8AC3E}">
        <p14:creationId xmlns:p14="http://schemas.microsoft.com/office/powerpoint/2010/main" val="17269200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AAED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2259-BCA7-44B0-9FD3-99FBEAC02AC3}"/>
              </a:ext>
            </a:extLst>
          </p:cNvPr>
          <p:cNvSpPr>
            <a:spLocks noGrp="1"/>
          </p:cNvSpPr>
          <p:nvPr>
            <p:ph type="title"/>
          </p:nvPr>
        </p:nvSpPr>
        <p:spPr>
          <a:xfrm>
            <a:off x="11023178" y="4466861"/>
            <a:ext cx="12034430" cy="3474720"/>
          </a:xfrm>
        </p:spPr>
        <p:txBody>
          <a:bodyPr/>
          <a:lstStyle/>
          <a:p>
            <a:r>
              <a:rPr lang="en-US" sz="9600">
                <a:solidFill>
                  <a:srgbClr val="2AAEDE"/>
                </a:solidFill>
              </a:rPr>
              <a:t>You don’t have to do all the process</a:t>
            </a:r>
          </a:p>
        </p:txBody>
      </p:sp>
      <p:pic>
        <p:nvPicPr>
          <p:cNvPr id="5" name="Picture 5" descr="Graphical user interface, text, application&#10;&#10;Description automatically generated">
            <a:extLst>
              <a:ext uri="{FF2B5EF4-FFF2-40B4-BE49-F238E27FC236}">
                <a16:creationId xmlns:a16="http://schemas.microsoft.com/office/drawing/2014/main" id="{B74B70D9-2313-4D41-83D2-4EEA79F59E51}"/>
              </a:ext>
            </a:extLst>
          </p:cNvPr>
          <p:cNvPicPr>
            <a:picLocks noGrp="1" noChangeAspect="1"/>
          </p:cNvPicPr>
          <p:nvPr>
            <p:ph idx="1"/>
          </p:nvPr>
        </p:nvPicPr>
        <p:blipFill>
          <a:blip r:embed="rId2"/>
          <a:stretch>
            <a:fillRect/>
          </a:stretch>
        </p:blipFill>
        <p:spPr>
          <a:xfrm>
            <a:off x="1638236" y="927079"/>
            <a:ext cx="8375591" cy="11604348"/>
          </a:xfrm>
        </p:spPr>
      </p:pic>
      <p:sp>
        <p:nvSpPr>
          <p:cNvPr id="6" name="Rectangle 5">
            <a:extLst>
              <a:ext uri="{FF2B5EF4-FFF2-40B4-BE49-F238E27FC236}">
                <a16:creationId xmlns:a16="http://schemas.microsoft.com/office/drawing/2014/main" id="{0F6EBAAC-952E-4CFA-B18F-3FC2437117F4}"/>
              </a:ext>
            </a:extLst>
          </p:cNvPr>
          <p:cNvSpPr/>
          <p:nvPr/>
        </p:nvSpPr>
        <p:spPr>
          <a:xfrm>
            <a:off x="2832501" y="3594569"/>
            <a:ext cx="6917022" cy="91885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353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66F3D9A7-C1FE-43F8-951A-97E1DBDE5F32}"/>
              </a:ext>
            </a:extLst>
          </p:cNvPr>
          <p:cNvSpPr>
            <a:spLocks noChangeAspect="1"/>
          </p:cNvSpPr>
          <p:nvPr/>
        </p:nvSpPr>
        <p:spPr>
          <a:xfrm rot="5400000">
            <a:off x="2322417" y="4114165"/>
            <a:ext cx="4418575" cy="4633757"/>
          </a:xfrm>
          <a:prstGeom prst="ellipse">
            <a:avLst/>
          </a:prstGeom>
          <a:solidFill>
            <a:srgbClr val="0061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Regular" charset="0"/>
            </a:endParaRPr>
          </a:p>
        </p:txBody>
      </p:sp>
      <p:sp>
        <p:nvSpPr>
          <p:cNvPr id="13" name="TextBox 12"/>
          <p:cNvSpPr txBox="1"/>
          <p:nvPr/>
        </p:nvSpPr>
        <p:spPr>
          <a:xfrm>
            <a:off x="7851596" y="1920015"/>
            <a:ext cx="7518562" cy="1446550"/>
          </a:xfrm>
          <a:prstGeom prst="rect">
            <a:avLst/>
          </a:prstGeom>
          <a:noFill/>
        </p:spPr>
        <p:txBody>
          <a:bodyPr wrap="square" lIns="91440" tIns="45720" rIns="91440" bIns="45720" rtlCol="0" anchor="t">
            <a:spAutoFit/>
          </a:bodyPr>
          <a:lstStyle/>
          <a:p>
            <a:pPr algn="ctr"/>
            <a:r>
              <a:rPr lang="en-US" sz="8800" b="1">
                <a:solidFill>
                  <a:schemeClr val="tx2"/>
                </a:solidFill>
                <a:latin typeface="Montserrat"/>
                <a:ea typeface="Montserrat" charset="0"/>
                <a:cs typeface="Montserrat" charset="0"/>
              </a:rPr>
              <a:t>UNIT TEST</a:t>
            </a:r>
          </a:p>
        </p:txBody>
      </p:sp>
      <p:sp>
        <p:nvSpPr>
          <p:cNvPr id="14" name="TextBox 13"/>
          <p:cNvSpPr txBox="1"/>
          <p:nvPr/>
        </p:nvSpPr>
        <p:spPr>
          <a:xfrm>
            <a:off x="17225818" y="9310679"/>
            <a:ext cx="2945038" cy="707886"/>
          </a:xfrm>
          <a:prstGeom prst="rect">
            <a:avLst/>
          </a:prstGeom>
          <a:noFill/>
        </p:spPr>
        <p:txBody>
          <a:bodyPr wrap="none" lIns="91440" tIns="45720" rIns="91440" bIns="45720" rtlCol="0" anchor="t">
            <a:spAutoFit/>
          </a:bodyPr>
          <a:lstStyle/>
          <a:p>
            <a:pPr algn="ctr"/>
            <a:r>
              <a:rPr lang="en-US" sz="4000">
                <a:solidFill>
                  <a:schemeClr val="tx2"/>
                </a:solidFill>
                <a:latin typeface="Raleway"/>
              </a:rPr>
              <a:t>COVERAGE</a:t>
            </a:r>
          </a:p>
        </p:txBody>
      </p:sp>
      <p:sp>
        <p:nvSpPr>
          <p:cNvPr id="15" name="TextBox 14"/>
          <p:cNvSpPr txBox="1"/>
          <p:nvPr/>
        </p:nvSpPr>
        <p:spPr>
          <a:xfrm>
            <a:off x="3613958" y="9167056"/>
            <a:ext cx="1375698" cy="707886"/>
          </a:xfrm>
          <a:prstGeom prst="rect">
            <a:avLst/>
          </a:prstGeom>
          <a:noFill/>
        </p:spPr>
        <p:txBody>
          <a:bodyPr wrap="none" lIns="91440" tIns="45720" rIns="91440" bIns="45720" rtlCol="0" anchor="t">
            <a:spAutoFit/>
          </a:bodyPr>
          <a:lstStyle/>
          <a:p>
            <a:pPr algn="ctr"/>
            <a:r>
              <a:rPr lang="en-US" sz="4000">
                <a:solidFill>
                  <a:schemeClr val="tx2"/>
                </a:solidFill>
                <a:latin typeface="Raleway"/>
              </a:rPr>
              <a:t>JEST</a:t>
            </a:r>
            <a:endParaRPr lang="en-US" sz="4400"/>
          </a:p>
        </p:txBody>
      </p:sp>
      <p:pic>
        <p:nvPicPr>
          <p:cNvPr id="3" name="Picture 3" descr="Logo&#10;&#10;Description automatically generated">
            <a:extLst>
              <a:ext uri="{FF2B5EF4-FFF2-40B4-BE49-F238E27FC236}">
                <a16:creationId xmlns:a16="http://schemas.microsoft.com/office/drawing/2014/main" id="{3495069F-15A4-449C-B81C-5C206A408D75}"/>
              </a:ext>
            </a:extLst>
          </p:cNvPr>
          <p:cNvPicPr>
            <a:picLocks noChangeAspect="1"/>
          </p:cNvPicPr>
          <p:nvPr/>
        </p:nvPicPr>
        <p:blipFill>
          <a:blip r:embed="rId3"/>
          <a:stretch>
            <a:fillRect/>
          </a:stretch>
        </p:blipFill>
        <p:spPr>
          <a:xfrm>
            <a:off x="2850771" y="4854758"/>
            <a:ext cx="3023602" cy="3342227"/>
          </a:xfrm>
          <a:prstGeom prst="rect">
            <a:avLst/>
          </a:prstGeom>
        </p:spPr>
      </p:pic>
      <p:pic>
        <p:nvPicPr>
          <p:cNvPr id="5" name="Picture 5" descr="Icon&#10;&#10;Description automatically generated">
            <a:extLst>
              <a:ext uri="{FF2B5EF4-FFF2-40B4-BE49-F238E27FC236}">
                <a16:creationId xmlns:a16="http://schemas.microsoft.com/office/drawing/2014/main" id="{1D7588F3-908F-4D6E-8E9F-08958419F5E3}"/>
              </a:ext>
            </a:extLst>
          </p:cNvPr>
          <p:cNvPicPr>
            <a:picLocks noChangeAspect="1"/>
          </p:cNvPicPr>
          <p:nvPr/>
        </p:nvPicPr>
        <p:blipFill>
          <a:blip r:embed="rId4"/>
          <a:stretch>
            <a:fillRect/>
          </a:stretch>
        </p:blipFill>
        <p:spPr>
          <a:xfrm>
            <a:off x="15924441" y="3350009"/>
            <a:ext cx="5852791" cy="5831093"/>
          </a:xfrm>
          <a:prstGeom prst="rect">
            <a:avLst/>
          </a:prstGeom>
        </p:spPr>
      </p:pic>
      <p:pic>
        <p:nvPicPr>
          <p:cNvPr id="2" name="Picture 3" descr="A picture containing text, clipart&#10;&#10;Description automatically generated">
            <a:extLst>
              <a:ext uri="{FF2B5EF4-FFF2-40B4-BE49-F238E27FC236}">
                <a16:creationId xmlns:a16="http://schemas.microsoft.com/office/drawing/2014/main" id="{66E8A7ED-933F-4552-B23A-D82FBC1F8B16}"/>
              </a:ext>
            </a:extLst>
          </p:cNvPr>
          <p:cNvPicPr>
            <a:picLocks noChangeAspect="1"/>
          </p:cNvPicPr>
          <p:nvPr/>
        </p:nvPicPr>
        <p:blipFill>
          <a:blip r:embed="rId5"/>
          <a:stretch>
            <a:fillRect/>
          </a:stretch>
        </p:blipFill>
        <p:spPr>
          <a:xfrm>
            <a:off x="7975177" y="8196970"/>
            <a:ext cx="8273995" cy="2727923"/>
          </a:xfrm>
          <a:prstGeom prst="rect">
            <a:avLst/>
          </a:prstGeom>
        </p:spPr>
      </p:pic>
    </p:spTree>
    <p:extLst>
      <p:ext uri="{BB962C8B-B14F-4D97-AF65-F5344CB8AC3E}">
        <p14:creationId xmlns:p14="http://schemas.microsoft.com/office/powerpoint/2010/main" val="391756799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984003" y="9546303"/>
            <a:ext cx="2396811" cy="615553"/>
          </a:xfrm>
          <a:prstGeom prst="rect">
            <a:avLst/>
          </a:prstGeom>
          <a:noFill/>
        </p:spPr>
        <p:txBody>
          <a:bodyPr wrap="none" lIns="91440" tIns="45720" rIns="91440" bIns="45720" rtlCol="0" anchor="t">
            <a:spAutoFit/>
          </a:bodyPr>
          <a:lstStyle/>
          <a:p>
            <a:pPr algn="ctr"/>
            <a:r>
              <a:rPr lang="en-US" sz="3400">
                <a:solidFill>
                  <a:schemeClr val="tx2"/>
                </a:solidFill>
                <a:latin typeface="Raleway"/>
              </a:rPr>
              <a:t>UNIT TEST</a:t>
            </a:r>
            <a:endParaRPr lang="en-US"/>
          </a:p>
        </p:txBody>
      </p:sp>
      <p:sp>
        <p:nvSpPr>
          <p:cNvPr id="3" name="TextBox 2">
            <a:extLst>
              <a:ext uri="{FF2B5EF4-FFF2-40B4-BE49-F238E27FC236}">
                <a16:creationId xmlns:a16="http://schemas.microsoft.com/office/drawing/2014/main" id="{631B0335-8D8E-4ED0-81F4-2F2C3BF7B305}"/>
              </a:ext>
            </a:extLst>
          </p:cNvPr>
          <p:cNvSpPr txBox="1"/>
          <p:nvPr/>
        </p:nvSpPr>
        <p:spPr>
          <a:xfrm>
            <a:off x="8067169" y="2063638"/>
            <a:ext cx="7518562" cy="1446550"/>
          </a:xfrm>
          <a:prstGeom prst="rect">
            <a:avLst/>
          </a:prstGeom>
          <a:noFill/>
        </p:spPr>
        <p:txBody>
          <a:bodyPr wrap="square" lIns="91440" tIns="45720" rIns="91440" bIns="45720" rtlCol="0" anchor="t">
            <a:spAutoFit/>
          </a:bodyPr>
          <a:lstStyle/>
          <a:p>
            <a:pPr algn="ctr"/>
            <a:r>
              <a:rPr lang="en-US" sz="8800" b="1">
                <a:solidFill>
                  <a:schemeClr val="tx2"/>
                </a:solidFill>
                <a:latin typeface="Montserrat"/>
                <a:ea typeface="Montserrat" charset="0"/>
                <a:cs typeface="Montserrat" charset="0"/>
              </a:rPr>
              <a:t>UNIT TEST</a:t>
            </a:r>
          </a:p>
        </p:txBody>
      </p:sp>
      <p:pic>
        <p:nvPicPr>
          <p:cNvPr id="6" name="Picture 6" descr="Text&#10;&#10;Description automatically generated">
            <a:extLst>
              <a:ext uri="{FF2B5EF4-FFF2-40B4-BE49-F238E27FC236}">
                <a16:creationId xmlns:a16="http://schemas.microsoft.com/office/drawing/2014/main" id="{493399FF-2041-48D6-98F5-734FBF0527D4}"/>
              </a:ext>
            </a:extLst>
          </p:cNvPr>
          <p:cNvPicPr>
            <a:picLocks noChangeAspect="1"/>
          </p:cNvPicPr>
          <p:nvPr/>
        </p:nvPicPr>
        <p:blipFill>
          <a:blip r:embed="rId3"/>
          <a:stretch>
            <a:fillRect/>
          </a:stretch>
        </p:blipFill>
        <p:spPr>
          <a:xfrm>
            <a:off x="5179742" y="4456432"/>
            <a:ext cx="3659699" cy="3021521"/>
          </a:xfrm>
          <a:prstGeom prst="rect">
            <a:avLst/>
          </a:prstGeom>
        </p:spPr>
      </p:pic>
      <p:sp>
        <p:nvSpPr>
          <p:cNvPr id="10" name="TextBox 9">
            <a:extLst>
              <a:ext uri="{FF2B5EF4-FFF2-40B4-BE49-F238E27FC236}">
                <a16:creationId xmlns:a16="http://schemas.microsoft.com/office/drawing/2014/main" id="{A3C921AE-746C-4888-B293-DD62AFE1ADDA}"/>
              </a:ext>
            </a:extLst>
          </p:cNvPr>
          <p:cNvSpPr txBox="1"/>
          <p:nvPr/>
        </p:nvSpPr>
        <p:spPr>
          <a:xfrm>
            <a:off x="6159234" y="8069759"/>
            <a:ext cx="1704313" cy="615553"/>
          </a:xfrm>
          <a:prstGeom prst="rect">
            <a:avLst/>
          </a:prstGeom>
          <a:noFill/>
        </p:spPr>
        <p:txBody>
          <a:bodyPr wrap="none" lIns="91440" tIns="45720" rIns="91440" bIns="45720" rtlCol="0" anchor="t">
            <a:spAutoFit/>
          </a:bodyPr>
          <a:lstStyle/>
          <a:p>
            <a:pPr algn="ctr"/>
            <a:r>
              <a:rPr lang="en-US" sz="3400">
                <a:solidFill>
                  <a:schemeClr val="tx2"/>
                </a:solidFill>
                <a:latin typeface="Raleway"/>
              </a:rPr>
              <a:t>Test TS</a:t>
            </a:r>
          </a:p>
        </p:txBody>
      </p:sp>
      <p:pic>
        <p:nvPicPr>
          <p:cNvPr id="7" name="Picture 7" descr="Text&#10;&#10;Description automatically generated">
            <a:extLst>
              <a:ext uri="{FF2B5EF4-FFF2-40B4-BE49-F238E27FC236}">
                <a16:creationId xmlns:a16="http://schemas.microsoft.com/office/drawing/2014/main" id="{A3D1A1BF-7D7D-4B8B-97E3-BE629F65950E}"/>
              </a:ext>
            </a:extLst>
          </p:cNvPr>
          <p:cNvPicPr>
            <a:picLocks noChangeAspect="1"/>
          </p:cNvPicPr>
          <p:nvPr/>
        </p:nvPicPr>
        <p:blipFill>
          <a:blip r:embed="rId4"/>
          <a:stretch>
            <a:fillRect/>
          </a:stretch>
        </p:blipFill>
        <p:spPr>
          <a:xfrm>
            <a:off x="12760374" y="4217390"/>
            <a:ext cx="6137746" cy="4756497"/>
          </a:xfrm>
          <a:prstGeom prst="rect">
            <a:avLst/>
          </a:prstGeom>
        </p:spPr>
      </p:pic>
    </p:spTree>
    <p:extLst>
      <p:ext uri="{BB962C8B-B14F-4D97-AF65-F5344CB8AC3E}">
        <p14:creationId xmlns:p14="http://schemas.microsoft.com/office/powerpoint/2010/main" val="6074832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8340765" y="1366869"/>
            <a:ext cx="7389526" cy="1200329"/>
          </a:xfrm>
          <a:prstGeom prst="rect">
            <a:avLst/>
          </a:prstGeom>
          <a:noFill/>
        </p:spPr>
        <p:txBody>
          <a:bodyPr wrap="square" lIns="91440" tIns="45720" rIns="91440" bIns="45720" rtlCol="0" anchor="t">
            <a:spAutoFit/>
          </a:bodyPr>
          <a:lstStyle/>
          <a:p>
            <a:pPr algn="ctr"/>
            <a:r>
              <a:rPr lang="en-US" sz="7200" b="1">
                <a:solidFill>
                  <a:schemeClr val="tx2"/>
                </a:solidFill>
                <a:latin typeface="Montserrat"/>
              </a:rPr>
              <a:t>KNOWN BUGS</a:t>
            </a:r>
          </a:p>
        </p:txBody>
      </p:sp>
      <p:grpSp>
        <p:nvGrpSpPr>
          <p:cNvPr id="4" name="Group 3">
            <a:extLst>
              <a:ext uri="{FF2B5EF4-FFF2-40B4-BE49-F238E27FC236}">
                <a16:creationId xmlns:a16="http://schemas.microsoft.com/office/drawing/2014/main" id="{38CFE7FD-DE0E-4BEE-ADEE-0F0E12FDE800}"/>
              </a:ext>
            </a:extLst>
          </p:cNvPr>
          <p:cNvGrpSpPr/>
          <p:nvPr/>
        </p:nvGrpSpPr>
        <p:grpSpPr>
          <a:xfrm>
            <a:off x="1838423" y="700896"/>
            <a:ext cx="2626313" cy="2551127"/>
            <a:chOff x="1748601" y="1365153"/>
            <a:chExt cx="2626313" cy="2551127"/>
          </a:xfrm>
        </p:grpSpPr>
        <p:sp>
          <p:nvSpPr>
            <p:cNvPr id="12" name="Shape 2783"/>
            <p:cNvSpPr/>
            <p:nvPr/>
          </p:nvSpPr>
          <p:spPr>
            <a:xfrm>
              <a:off x="1748601" y="1365153"/>
              <a:ext cx="2626313" cy="2551127"/>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accent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Regular" charset="0"/>
                <a:ea typeface="Roboto Regular" charset="0"/>
                <a:cs typeface="Roboto Regular" charset="0"/>
              </a:endParaRPr>
            </a:p>
          </p:txBody>
        </p:sp>
        <p:pic>
          <p:nvPicPr>
            <p:cNvPr id="2" name="Picture 2" descr="Icon&#10;&#10;Description automatically generated">
              <a:extLst>
                <a:ext uri="{FF2B5EF4-FFF2-40B4-BE49-F238E27FC236}">
                  <a16:creationId xmlns:a16="http://schemas.microsoft.com/office/drawing/2014/main" id="{31B269FE-4DAF-4C31-A2A7-DAF3E81860B5}"/>
                </a:ext>
              </a:extLst>
            </p:cNvPr>
            <p:cNvPicPr>
              <a:picLocks noChangeAspect="1"/>
            </p:cNvPicPr>
            <p:nvPr/>
          </p:nvPicPr>
          <p:blipFill>
            <a:blip r:embed="rId3"/>
            <a:stretch>
              <a:fillRect/>
            </a:stretch>
          </p:blipFill>
          <p:spPr>
            <a:xfrm>
              <a:off x="2286404" y="1926260"/>
              <a:ext cx="1556838" cy="1594217"/>
            </a:xfrm>
            <a:prstGeom prst="rect">
              <a:avLst/>
            </a:prstGeom>
          </p:spPr>
        </p:pic>
      </p:grpSp>
      <p:pic>
        <p:nvPicPr>
          <p:cNvPr id="6" name="Picture 6" descr="Graphical user interface, application&#10;&#10;Description automatically generated">
            <a:extLst>
              <a:ext uri="{FF2B5EF4-FFF2-40B4-BE49-F238E27FC236}">
                <a16:creationId xmlns:a16="http://schemas.microsoft.com/office/drawing/2014/main" id="{3DB68DDC-4BA4-41BE-A3D1-D04084EBA48B}"/>
              </a:ext>
            </a:extLst>
          </p:cNvPr>
          <p:cNvPicPr>
            <a:picLocks noChangeAspect="1"/>
          </p:cNvPicPr>
          <p:nvPr/>
        </p:nvPicPr>
        <p:blipFill>
          <a:blip r:embed="rId4"/>
          <a:stretch>
            <a:fillRect/>
          </a:stretch>
        </p:blipFill>
        <p:spPr>
          <a:xfrm>
            <a:off x="2774522" y="4420557"/>
            <a:ext cx="18643423" cy="7513958"/>
          </a:xfrm>
          <a:prstGeom prst="rect">
            <a:avLst/>
          </a:prstGeom>
        </p:spPr>
      </p:pic>
      <p:pic>
        <p:nvPicPr>
          <p:cNvPr id="7" name="Picture 7" descr="Text&#10;&#10;Description automatically generated">
            <a:extLst>
              <a:ext uri="{FF2B5EF4-FFF2-40B4-BE49-F238E27FC236}">
                <a16:creationId xmlns:a16="http://schemas.microsoft.com/office/drawing/2014/main" id="{41C10D04-FE54-4CC5-AECA-8C2B8E735328}"/>
              </a:ext>
            </a:extLst>
          </p:cNvPr>
          <p:cNvPicPr>
            <a:picLocks noChangeAspect="1"/>
          </p:cNvPicPr>
          <p:nvPr/>
        </p:nvPicPr>
        <p:blipFill>
          <a:blip r:embed="rId5"/>
          <a:stretch>
            <a:fillRect/>
          </a:stretch>
        </p:blipFill>
        <p:spPr>
          <a:xfrm>
            <a:off x="7876402" y="6009009"/>
            <a:ext cx="10397777" cy="3134214"/>
          </a:xfrm>
          <a:prstGeom prst="rect">
            <a:avLst/>
          </a:prstGeom>
        </p:spPr>
      </p:pic>
      <p:sp>
        <p:nvSpPr>
          <p:cNvPr id="11" name="Arrow: Curved Right 10">
            <a:extLst>
              <a:ext uri="{FF2B5EF4-FFF2-40B4-BE49-F238E27FC236}">
                <a16:creationId xmlns:a16="http://schemas.microsoft.com/office/drawing/2014/main" id="{E62DEC72-1258-4113-A358-6CE94C858715}"/>
              </a:ext>
            </a:extLst>
          </p:cNvPr>
          <p:cNvSpPr/>
          <p:nvPr/>
        </p:nvSpPr>
        <p:spPr>
          <a:xfrm rot="11520000" flipH="1">
            <a:off x="7257964" y="7307647"/>
            <a:ext cx="611260" cy="2172298"/>
          </a:xfrm>
          <a:prstGeom prst="curved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78427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8340765" y="1366869"/>
            <a:ext cx="7389526" cy="1200329"/>
          </a:xfrm>
          <a:prstGeom prst="rect">
            <a:avLst/>
          </a:prstGeom>
          <a:noFill/>
        </p:spPr>
        <p:txBody>
          <a:bodyPr wrap="square" lIns="91440" tIns="45720" rIns="91440" bIns="45720" rtlCol="0" anchor="t">
            <a:spAutoFit/>
          </a:bodyPr>
          <a:lstStyle/>
          <a:p>
            <a:pPr algn="ctr"/>
            <a:r>
              <a:rPr lang="en-US" sz="7200" b="1">
                <a:solidFill>
                  <a:schemeClr val="tx2"/>
                </a:solidFill>
                <a:latin typeface="Montserrat"/>
              </a:rPr>
              <a:t>KNOWN BUGS</a:t>
            </a:r>
          </a:p>
        </p:txBody>
      </p:sp>
      <p:grpSp>
        <p:nvGrpSpPr>
          <p:cNvPr id="4" name="Group 3">
            <a:extLst>
              <a:ext uri="{FF2B5EF4-FFF2-40B4-BE49-F238E27FC236}">
                <a16:creationId xmlns:a16="http://schemas.microsoft.com/office/drawing/2014/main" id="{38CFE7FD-DE0E-4BEE-ADEE-0F0E12FDE800}"/>
              </a:ext>
            </a:extLst>
          </p:cNvPr>
          <p:cNvGrpSpPr/>
          <p:nvPr/>
        </p:nvGrpSpPr>
        <p:grpSpPr>
          <a:xfrm>
            <a:off x="5734420" y="842092"/>
            <a:ext cx="2626313" cy="2551127"/>
            <a:chOff x="1748601" y="1365153"/>
            <a:chExt cx="2626313" cy="2551127"/>
          </a:xfrm>
        </p:grpSpPr>
        <p:sp>
          <p:nvSpPr>
            <p:cNvPr id="12" name="Shape 2783"/>
            <p:cNvSpPr/>
            <p:nvPr/>
          </p:nvSpPr>
          <p:spPr>
            <a:xfrm>
              <a:off x="1748601" y="1365153"/>
              <a:ext cx="2626313" cy="2551127"/>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accent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Roboto Regular" charset="0"/>
                <a:ea typeface="Roboto Regular" charset="0"/>
                <a:cs typeface="Roboto Regular" charset="0"/>
              </a:endParaRPr>
            </a:p>
          </p:txBody>
        </p:sp>
        <p:pic>
          <p:nvPicPr>
            <p:cNvPr id="2" name="Picture 2" descr="Icon&#10;&#10;Description automatically generated">
              <a:extLst>
                <a:ext uri="{FF2B5EF4-FFF2-40B4-BE49-F238E27FC236}">
                  <a16:creationId xmlns:a16="http://schemas.microsoft.com/office/drawing/2014/main" id="{31B269FE-4DAF-4C31-A2A7-DAF3E81860B5}"/>
                </a:ext>
              </a:extLst>
            </p:cNvPr>
            <p:cNvPicPr>
              <a:picLocks noChangeAspect="1"/>
            </p:cNvPicPr>
            <p:nvPr/>
          </p:nvPicPr>
          <p:blipFill>
            <a:blip r:embed="rId3"/>
            <a:stretch>
              <a:fillRect/>
            </a:stretch>
          </p:blipFill>
          <p:spPr>
            <a:xfrm>
              <a:off x="2286404" y="1926260"/>
              <a:ext cx="1556838" cy="1594217"/>
            </a:xfrm>
            <a:prstGeom prst="rect">
              <a:avLst/>
            </a:prstGeom>
          </p:spPr>
        </p:pic>
      </p:grpSp>
      <p:grpSp>
        <p:nvGrpSpPr>
          <p:cNvPr id="17" name="Group 16">
            <a:extLst>
              <a:ext uri="{FF2B5EF4-FFF2-40B4-BE49-F238E27FC236}">
                <a16:creationId xmlns:a16="http://schemas.microsoft.com/office/drawing/2014/main" id="{63825D0D-88AA-47B4-8E48-D567FDC002FF}"/>
              </a:ext>
            </a:extLst>
          </p:cNvPr>
          <p:cNvGrpSpPr/>
          <p:nvPr/>
        </p:nvGrpSpPr>
        <p:grpSpPr>
          <a:xfrm>
            <a:off x="12863189" y="5434654"/>
            <a:ext cx="1386433" cy="1332094"/>
            <a:chOff x="2466766" y="5325981"/>
            <a:chExt cx="1386433" cy="1332094"/>
          </a:xfrm>
        </p:grpSpPr>
        <p:sp>
          <p:nvSpPr>
            <p:cNvPr id="19" name="Oval 18">
              <a:extLst>
                <a:ext uri="{FF2B5EF4-FFF2-40B4-BE49-F238E27FC236}">
                  <a16:creationId xmlns:a16="http://schemas.microsoft.com/office/drawing/2014/main" id="{7221989F-073F-4885-AF85-563D72174F86}"/>
                </a:ext>
              </a:extLst>
            </p:cNvPr>
            <p:cNvSpPr>
              <a:spLocks noChangeAspect="1"/>
            </p:cNvSpPr>
            <p:nvPr/>
          </p:nvSpPr>
          <p:spPr>
            <a:xfrm rot="5400000">
              <a:off x="2493936" y="5298811"/>
              <a:ext cx="1332094" cy="1386433"/>
            </a:xfrm>
            <a:prstGeom prst="ellipse">
              <a:avLst/>
            </a:prstGeom>
            <a:solidFill>
              <a:srgbClr val="0061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Regular" charset="0"/>
              </a:endParaRPr>
            </a:p>
          </p:txBody>
        </p:sp>
        <p:sp>
          <p:nvSpPr>
            <p:cNvPr id="20" name="TextBox 19">
              <a:extLst>
                <a:ext uri="{FF2B5EF4-FFF2-40B4-BE49-F238E27FC236}">
                  <a16:creationId xmlns:a16="http://schemas.microsoft.com/office/drawing/2014/main" id="{696F1806-8527-417E-90CD-D55A2DC227B7}"/>
                </a:ext>
              </a:extLst>
            </p:cNvPr>
            <p:cNvSpPr txBox="1"/>
            <p:nvPr/>
          </p:nvSpPr>
          <p:spPr>
            <a:xfrm>
              <a:off x="2518247" y="5654695"/>
              <a:ext cx="1270830" cy="707886"/>
            </a:xfrm>
            <a:prstGeom prst="rect">
              <a:avLst/>
            </a:prstGeom>
            <a:noFill/>
            <a:ln>
              <a:noFill/>
            </a:ln>
          </p:spPr>
          <p:txBody>
            <a:bodyPr wrap="square" lIns="91440" tIns="45720" rIns="91440" bIns="45720" rtlCol="0" anchor="t">
              <a:spAutoFit/>
            </a:bodyPr>
            <a:lstStyle/>
            <a:p>
              <a:pPr algn="ctr"/>
              <a:r>
                <a:rPr lang="en-US" sz="4000">
                  <a:solidFill>
                    <a:srgbClr val="FFFFFF"/>
                  </a:solidFill>
                  <a:latin typeface="Raleway"/>
                </a:rPr>
                <a:t>CVT</a:t>
              </a:r>
            </a:p>
          </p:txBody>
        </p:sp>
      </p:grpSp>
      <p:grpSp>
        <p:nvGrpSpPr>
          <p:cNvPr id="15" name="Group 14">
            <a:extLst>
              <a:ext uri="{FF2B5EF4-FFF2-40B4-BE49-F238E27FC236}">
                <a16:creationId xmlns:a16="http://schemas.microsoft.com/office/drawing/2014/main" id="{FAFF0854-0FBF-4F88-876F-454D8B1EC91E}"/>
              </a:ext>
            </a:extLst>
          </p:cNvPr>
          <p:cNvGrpSpPr/>
          <p:nvPr/>
        </p:nvGrpSpPr>
        <p:grpSpPr>
          <a:xfrm>
            <a:off x="12858442" y="9356063"/>
            <a:ext cx="1386433" cy="1332094"/>
            <a:chOff x="2466766" y="5325981"/>
            <a:chExt cx="1386433" cy="1332094"/>
          </a:xfrm>
        </p:grpSpPr>
        <p:sp>
          <p:nvSpPr>
            <p:cNvPr id="21" name="Oval 20">
              <a:extLst>
                <a:ext uri="{FF2B5EF4-FFF2-40B4-BE49-F238E27FC236}">
                  <a16:creationId xmlns:a16="http://schemas.microsoft.com/office/drawing/2014/main" id="{5047D04F-8CC5-4D85-BEA8-95670A795E4E}"/>
                </a:ext>
              </a:extLst>
            </p:cNvPr>
            <p:cNvSpPr>
              <a:spLocks noChangeAspect="1"/>
            </p:cNvSpPr>
            <p:nvPr/>
          </p:nvSpPr>
          <p:spPr>
            <a:xfrm rot="5400000">
              <a:off x="2493936" y="5298811"/>
              <a:ext cx="1332094" cy="1386433"/>
            </a:xfrm>
            <a:prstGeom prst="ellipse">
              <a:avLst/>
            </a:prstGeom>
            <a:solidFill>
              <a:srgbClr val="0061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Regular" charset="0"/>
              </a:endParaRPr>
            </a:p>
          </p:txBody>
        </p:sp>
        <p:sp>
          <p:nvSpPr>
            <p:cNvPr id="22" name="TextBox 21">
              <a:extLst>
                <a:ext uri="{FF2B5EF4-FFF2-40B4-BE49-F238E27FC236}">
                  <a16:creationId xmlns:a16="http://schemas.microsoft.com/office/drawing/2014/main" id="{C6B8F090-F889-42A1-860A-FA723480566C}"/>
                </a:ext>
              </a:extLst>
            </p:cNvPr>
            <p:cNvSpPr txBox="1"/>
            <p:nvPr/>
          </p:nvSpPr>
          <p:spPr>
            <a:xfrm>
              <a:off x="2518247" y="5654695"/>
              <a:ext cx="1270830" cy="707886"/>
            </a:xfrm>
            <a:prstGeom prst="rect">
              <a:avLst/>
            </a:prstGeom>
            <a:noFill/>
            <a:ln>
              <a:noFill/>
            </a:ln>
          </p:spPr>
          <p:txBody>
            <a:bodyPr wrap="square" lIns="91440" tIns="45720" rIns="91440" bIns="45720" rtlCol="0" anchor="t">
              <a:spAutoFit/>
            </a:bodyPr>
            <a:lstStyle/>
            <a:p>
              <a:pPr algn="ctr"/>
              <a:r>
                <a:rPr lang="en-US" sz="4000">
                  <a:solidFill>
                    <a:srgbClr val="FFFFFF"/>
                  </a:solidFill>
                  <a:latin typeface="Raleway"/>
                </a:rPr>
                <a:t>ML</a:t>
              </a:r>
            </a:p>
          </p:txBody>
        </p:sp>
      </p:grpSp>
      <p:grpSp>
        <p:nvGrpSpPr>
          <p:cNvPr id="23" name="Group 22">
            <a:extLst>
              <a:ext uri="{FF2B5EF4-FFF2-40B4-BE49-F238E27FC236}">
                <a16:creationId xmlns:a16="http://schemas.microsoft.com/office/drawing/2014/main" id="{F80A7D56-C936-4CF7-81BB-146BE4D1C043}"/>
              </a:ext>
            </a:extLst>
          </p:cNvPr>
          <p:cNvGrpSpPr/>
          <p:nvPr/>
        </p:nvGrpSpPr>
        <p:grpSpPr>
          <a:xfrm>
            <a:off x="1731056" y="7407415"/>
            <a:ext cx="1386433" cy="1332094"/>
            <a:chOff x="2466766" y="5325981"/>
            <a:chExt cx="1386433" cy="1332094"/>
          </a:xfrm>
        </p:grpSpPr>
        <p:sp>
          <p:nvSpPr>
            <p:cNvPr id="24" name="Oval 23">
              <a:extLst>
                <a:ext uri="{FF2B5EF4-FFF2-40B4-BE49-F238E27FC236}">
                  <a16:creationId xmlns:a16="http://schemas.microsoft.com/office/drawing/2014/main" id="{6F3B5755-F73C-496E-8B57-6A7387AD4E2C}"/>
                </a:ext>
              </a:extLst>
            </p:cNvPr>
            <p:cNvSpPr>
              <a:spLocks noChangeAspect="1"/>
            </p:cNvSpPr>
            <p:nvPr/>
          </p:nvSpPr>
          <p:spPr>
            <a:xfrm rot="5400000">
              <a:off x="2493936" y="5298811"/>
              <a:ext cx="1332094" cy="1386433"/>
            </a:xfrm>
            <a:prstGeom prst="ellipse">
              <a:avLst/>
            </a:prstGeom>
            <a:solidFill>
              <a:srgbClr val="0061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Regular" charset="0"/>
              </a:endParaRPr>
            </a:p>
          </p:txBody>
        </p:sp>
        <p:sp>
          <p:nvSpPr>
            <p:cNvPr id="25" name="TextBox 24">
              <a:extLst>
                <a:ext uri="{FF2B5EF4-FFF2-40B4-BE49-F238E27FC236}">
                  <a16:creationId xmlns:a16="http://schemas.microsoft.com/office/drawing/2014/main" id="{EC6196B5-FD48-434D-A48A-CE761949EA9C}"/>
                </a:ext>
              </a:extLst>
            </p:cNvPr>
            <p:cNvSpPr txBox="1"/>
            <p:nvPr/>
          </p:nvSpPr>
          <p:spPr>
            <a:xfrm>
              <a:off x="2518247" y="5654695"/>
              <a:ext cx="1270830" cy="707886"/>
            </a:xfrm>
            <a:prstGeom prst="rect">
              <a:avLst/>
            </a:prstGeom>
            <a:noFill/>
          </p:spPr>
          <p:txBody>
            <a:bodyPr wrap="square" lIns="91440" tIns="45720" rIns="91440" bIns="45720" rtlCol="0" anchor="t">
              <a:spAutoFit/>
            </a:bodyPr>
            <a:lstStyle/>
            <a:p>
              <a:pPr algn="ctr"/>
              <a:r>
                <a:rPr lang="en-US" sz="4000">
                  <a:solidFill>
                    <a:srgbClr val="FFFFFF"/>
                  </a:solidFill>
                  <a:latin typeface="Raleway"/>
                </a:rPr>
                <a:t>UI</a:t>
              </a:r>
            </a:p>
          </p:txBody>
        </p:sp>
      </p:grpSp>
      <p:sp>
        <p:nvSpPr>
          <p:cNvPr id="27" name="TextBox 26">
            <a:extLst>
              <a:ext uri="{FF2B5EF4-FFF2-40B4-BE49-F238E27FC236}">
                <a16:creationId xmlns:a16="http://schemas.microsoft.com/office/drawing/2014/main" id="{7242FF47-E6E3-43D4-A06C-772179EC569F}"/>
              </a:ext>
            </a:extLst>
          </p:cNvPr>
          <p:cNvSpPr txBox="1"/>
          <p:nvPr/>
        </p:nvSpPr>
        <p:spPr>
          <a:xfrm>
            <a:off x="15063401" y="5753712"/>
            <a:ext cx="7105237" cy="1167527"/>
          </a:xfrm>
          <a:prstGeom prst="rect">
            <a:avLst/>
          </a:prstGeom>
          <a:noFill/>
        </p:spPr>
        <p:txBody>
          <a:bodyPr wrap="square" lIns="91440" tIns="45720" rIns="91440" bIns="45720" rtlCol="0" anchor="t">
            <a:spAutoFit/>
          </a:bodyPr>
          <a:lstStyle/>
          <a:p>
            <a:r>
              <a:rPr lang="en-US" sz="3400">
                <a:solidFill>
                  <a:schemeClr val="tx2"/>
                </a:solidFill>
                <a:latin typeface="Raleway"/>
              </a:rPr>
              <a:t>- Zipping class functions should return promises.</a:t>
            </a:r>
            <a:endParaRPr lang="en-US">
              <a:solidFill>
                <a:schemeClr val="tx2"/>
              </a:solidFill>
            </a:endParaRPr>
          </a:p>
        </p:txBody>
      </p:sp>
      <p:sp>
        <p:nvSpPr>
          <p:cNvPr id="29" name="TextBox 28">
            <a:extLst>
              <a:ext uri="{FF2B5EF4-FFF2-40B4-BE49-F238E27FC236}">
                <a16:creationId xmlns:a16="http://schemas.microsoft.com/office/drawing/2014/main" id="{144C4059-6ECA-4AE6-B78D-439E6D0FA80B}"/>
              </a:ext>
            </a:extLst>
          </p:cNvPr>
          <p:cNvSpPr txBox="1"/>
          <p:nvPr/>
        </p:nvSpPr>
        <p:spPr>
          <a:xfrm>
            <a:off x="15053199" y="9760271"/>
            <a:ext cx="7277720" cy="1661993"/>
          </a:xfrm>
          <a:prstGeom prst="rect">
            <a:avLst/>
          </a:prstGeom>
          <a:noFill/>
        </p:spPr>
        <p:txBody>
          <a:bodyPr wrap="square" lIns="91440" tIns="45720" rIns="91440" bIns="45720" rtlCol="0" anchor="t">
            <a:spAutoFit/>
          </a:bodyPr>
          <a:lstStyle/>
          <a:p>
            <a:r>
              <a:rPr lang="en-US" sz="3400">
                <a:solidFill>
                  <a:schemeClr val="tx2"/>
                </a:solidFill>
                <a:latin typeface="Raleway"/>
              </a:rPr>
              <a:t>- Missing control of Exception to avoid crash of service</a:t>
            </a:r>
          </a:p>
          <a:p>
            <a:endParaRPr lang="en-US" sz="3400">
              <a:solidFill>
                <a:schemeClr val="tx2"/>
              </a:solidFill>
              <a:latin typeface="Raleway"/>
            </a:endParaRPr>
          </a:p>
        </p:txBody>
      </p:sp>
      <p:sp>
        <p:nvSpPr>
          <p:cNvPr id="26" name="TextBox 25">
            <a:extLst>
              <a:ext uri="{FF2B5EF4-FFF2-40B4-BE49-F238E27FC236}">
                <a16:creationId xmlns:a16="http://schemas.microsoft.com/office/drawing/2014/main" id="{7B8402E2-C8B2-478A-A860-59A2B18415CE}"/>
              </a:ext>
            </a:extLst>
          </p:cNvPr>
          <p:cNvSpPr txBox="1"/>
          <p:nvPr/>
        </p:nvSpPr>
        <p:spPr>
          <a:xfrm>
            <a:off x="3614372" y="6329247"/>
            <a:ext cx="8197631" cy="3754874"/>
          </a:xfrm>
          <a:prstGeom prst="rect">
            <a:avLst/>
          </a:prstGeom>
          <a:noFill/>
        </p:spPr>
        <p:txBody>
          <a:bodyPr wrap="square" lIns="91440" tIns="45720" rIns="91440" bIns="45720" rtlCol="0" anchor="t">
            <a:spAutoFit/>
          </a:bodyPr>
          <a:lstStyle/>
          <a:p>
            <a:r>
              <a:rPr lang="en-US" sz="3400">
                <a:solidFill>
                  <a:schemeClr val="tx2"/>
                </a:solidFill>
                <a:latin typeface="Raleway"/>
                <a:ea typeface="Raleway" charset="0"/>
                <a:cs typeface="Raleway" charset="0"/>
              </a:rPr>
              <a:t>- </a:t>
            </a:r>
            <a:r>
              <a:rPr lang="en-US" sz="3400" err="1">
                <a:solidFill>
                  <a:schemeClr val="tx2"/>
                </a:solidFill>
                <a:latin typeface="Raleway"/>
                <a:ea typeface="Raleway" charset="0"/>
                <a:cs typeface="Raleway" charset="0"/>
              </a:rPr>
              <a:t>ProgressBarLinear</a:t>
            </a:r>
            <a:r>
              <a:rPr lang="en-US" sz="3400">
                <a:solidFill>
                  <a:schemeClr val="tx2"/>
                </a:solidFill>
                <a:latin typeface="Raleway"/>
                <a:ea typeface="Raleway" charset="0"/>
                <a:cs typeface="Raleway" charset="0"/>
              </a:rPr>
              <a:t> shows when fields doesn't have any data. (ML page)</a:t>
            </a:r>
          </a:p>
          <a:p>
            <a:endParaRPr lang="en-US" sz="3400">
              <a:solidFill>
                <a:schemeClr val="tx2"/>
              </a:solidFill>
              <a:latin typeface="Raleway"/>
              <a:ea typeface="Lato Light"/>
              <a:cs typeface="Lato Light"/>
            </a:endParaRPr>
          </a:p>
          <a:p>
            <a:r>
              <a:rPr lang="en-US" sz="3400">
                <a:solidFill>
                  <a:schemeClr val="tx2"/>
                </a:solidFill>
                <a:latin typeface="Raleway"/>
                <a:ea typeface="Lato Light"/>
                <a:cs typeface="Lato Light"/>
              </a:rPr>
              <a:t>- Fields don't have validations</a:t>
            </a:r>
          </a:p>
          <a:p>
            <a:endParaRPr lang="en-US" sz="3400">
              <a:solidFill>
                <a:schemeClr val="tx2"/>
              </a:solidFill>
              <a:latin typeface="Raleway"/>
              <a:ea typeface="Lato Light"/>
              <a:cs typeface="Lato Light"/>
            </a:endParaRPr>
          </a:p>
          <a:p>
            <a:r>
              <a:rPr lang="en-US" sz="3400">
                <a:solidFill>
                  <a:schemeClr val="tx2"/>
                </a:solidFill>
                <a:latin typeface="Raleway"/>
                <a:ea typeface="Lato Light"/>
                <a:cs typeface="Lato Light"/>
              </a:rPr>
              <a:t>- Containers should have the size of the grid.</a:t>
            </a:r>
          </a:p>
        </p:txBody>
      </p:sp>
    </p:spTree>
    <p:extLst>
      <p:ext uri="{BB962C8B-B14F-4D97-AF65-F5344CB8AC3E}">
        <p14:creationId xmlns:p14="http://schemas.microsoft.com/office/powerpoint/2010/main" val="12145096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9923" y="0"/>
            <a:ext cx="19537803" cy="13716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3">
            <a:extLst>
              <a:ext uri="{FF2B5EF4-FFF2-40B4-BE49-F238E27FC236}">
                <a16:creationId xmlns:a16="http://schemas.microsoft.com/office/drawing/2014/main" id="{04EEAD3D-7243-4504-8AAC-169241E110B7}"/>
              </a:ext>
            </a:extLst>
          </p:cNvPr>
          <p:cNvPicPr>
            <a:picLocks noGrp="1" noChangeAspect="1"/>
          </p:cNvPicPr>
          <p:nvPr>
            <p:ph type="pic" sz="quarter" idx="14"/>
          </p:nvPr>
        </p:nvPicPr>
        <p:blipFill rotWithShape="1">
          <a:blip r:embed="rId2"/>
          <a:srcRect t="15778" r="-1" b="15777"/>
          <a:stretch/>
        </p:blipFill>
        <p:spPr>
          <a:xfrm>
            <a:off x="-13690" y="5899"/>
            <a:ext cx="18508036" cy="13715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2" name="CuadroTexto 1">
            <a:extLst>
              <a:ext uri="{FF2B5EF4-FFF2-40B4-BE49-F238E27FC236}">
                <a16:creationId xmlns:a16="http://schemas.microsoft.com/office/drawing/2014/main" id="{BAEDBA2B-DC6C-4EFA-A9AE-9ABDEC51BBC3}"/>
              </a:ext>
            </a:extLst>
          </p:cNvPr>
          <p:cNvSpPr txBox="1"/>
          <p:nvPr/>
        </p:nvSpPr>
        <p:spPr>
          <a:xfrm>
            <a:off x="10817224" y="6034285"/>
            <a:ext cx="84691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ea typeface="Lato Light"/>
              <a:cs typeface="Lato Light"/>
            </a:endParaRPr>
          </a:p>
        </p:txBody>
      </p:sp>
      <p:sp>
        <p:nvSpPr>
          <p:cNvPr id="4" name="TextBox 3">
            <a:extLst>
              <a:ext uri="{FF2B5EF4-FFF2-40B4-BE49-F238E27FC236}">
                <a16:creationId xmlns:a16="http://schemas.microsoft.com/office/drawing/2014/main" id="{9AFC64B7-909F-4A9E-AD23-B13914FE53E3}"/>
              </a:ext>
            </a:extLst>
          </p:cNvPr>
          <p:cNvSpPr txBox="1"/>
          <p:nvPr/>
        </p:nvSpPr>
        <p:spPr>
          <a:xfrm>
            <a:off x="18101165" y="6360551"/>
            <a:ext cx="46593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6000">
              <a:solidFill>
                <a:schemeClr val="tx2">
                  <a:lumMod val="95000"/>
                  <a:lumOff val="5000"/>
                </a:schemeClr>
              </a:solidFill>
              <a:ea typeface="Lato Light"/>
              <a:cs typeface="Lato Light"/>
            </a:endParaRPr>
          </a:p>
        </p:txBody>
      </p:sp>
    </p:spTree>
    <p:extLst>
      <p:ext uri="{BB962C8B-B14F-4D97-AF65-F5344CB8AC3E}">
        <p14:creationId xmlns:p14="http://schemas.microsoft.com/office/powerpoint/2010/main" val="474764092"/>
      </p:ext>
    </p:extLst>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a:off x="2603213" y="3890750"/>
            <a:ext cx="7816344" cy="6688401"/>
            <a:chOff x="4300539" y="1984376"/>
            <a:chExt cx="3589338" cy="2890838"/>
          </a:xfrm>
        </p:grpSpPr>
        <p:sp>
          <p:nvSpPr>
            <p:cNvPr id="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9" name="Rectangle 8"/>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1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1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14"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15"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16"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17"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18"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19"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20"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grpSp>
      <p:sp>
        <p:nvSpPr>
          <p:cNvPr id="34" name="TextBox 33"/>
          <p:cNvSpPr txBox="1"/>
          <p:nvPr/>
        </p:nvSpPr>
        <p:spPr>
          <a:xfrm>
            <a:off x="4020440" y="1517148"/>
            <a:ext cx="5133327" cy="1569660"/>
          </a:xfrm>
          <a:prstGeom prst="rect">
            <a:avLst/>
          </a:prstGeom>
          <a:noFill/>
        </p:spPr>
        <p:txBody>
          <a:bodyPr wrap="square" lIns="91440" tIns="45720" rIns="91440" bIns="45720" rtlCol="0" anchor="t">
            <a:spAutoFit/>
          </a:bodyPr>
          <a:lstStyle/>
          <a:p>
            <a:r>
              <a:rPr lang="en-US" sz="9600" b="1">
                <a:solidFill>
                  <a:schemeClr val="tx2"/>
                </a:solidFill>
                <a:latin typeface="Montserrat"/>
                <a:ea typeface="Lato Light"/>
                <a:cs typeface="Lato Light"/>
              </a:rPr>
              <a:t>Before</a:t>
            </a:r>
          </a:p>
        </p:txBody>
      </p:sp>
      <p:pic>
        <p:nvPicPr>
          <p:cNvPr id="25" name="Picture 9" descr="Graphical user interface&#10;&#10;Description automatically generated">
            <a:extLst>
              <a:ext uri="{FF2B5EF4-FFF2-40B4-BE49-F238E27FC236}">
                <a16:creationId xmlns:a16="http://schemas.microsoft.com/office/drawing/2014/main" id="{2DF0C842-AB7F-4D44-A195-EAD424816F65}"/>
              </a:ext>
            </a:extLst>
          </p:cNvPr>
          <p:cNvPicPr>
            <a:picLocks noChangeAspect="1"/>
          </p:cNvPicPr>
          <p:nvPr/>
        </p:nvPicPr>
        <p:blipFill>
          <a:blip r:embed="rId2"/>
          <a:stretch>
            <a:fillRect/>
          </a:stretch>
        </p:blipFill>
        <p:spPr>
          <a:xfrm>
            <a:off x="2782454" y="4289697"/>
            <a:ext cx="7327439" cy="4282219"/>
          </a:xfrm>
          <a:prstGeom prst="rect">
            <a:avLst/>
          </a:prstGeom>
        </p:spPr>
      </p:pic>
      <p:pic>
        <p:nvPicPr>
          <p:cNvPr id="2" name="Imagen 3">
            <a:extLst>
              <a:ext uri="{FF2B5EF4-FFF2-40B4-BE49-F238E27FC236}">
                <a16:creationId xmlns:a16="http://schemas.microsoft.com/office/drawing/2014/main" id="{2E64E0F1-17FB-4F9C-8042-409F22318B3F}"/>
              </a:ext>
            </a:extLst>
          </p:cNvPr>
          <p:cNvPicPr>
            <a:picLocks noChangeAspect="1"/>
          </p:cNvPicPr>
          <p:nvPr/>
        </p:nvPicPr>
        <p:blipFill>
          <a:blip r:embed="rId3"/>
          <a:stretch>
            <a:fillRect/>
          </a:stretch>
        </p:blipFill>
        <p:spPr>
          <a:xfrm>
            <a:off x="9389013" y="4973912"/>
            <a:ext cx="549493" cy="554798"/>
          </a:xfrm>
          <a:prstGeom prst="rect">
            <a:avLst/>
          </a:prstGeom>
        </p:spPr>
      </p:pic>
      <p:grpSp>
        <p:nvGrpSpPr>
          <p:cNvPr id="23" name="Group 22">
            <a:extLst>
              <a:ext uri="{FF2B5EF4-FFF2-40B4-BE49-F238E27FC236}">
                <a16:creationId xmlns:a16="http://schemas.microsoft.com/office/drawing/2014/main" id="{968AC4D3-1F05-4D9B-8028-E89258339881}"/>
              </a:ext>
            </a:extLst>
          </p:cNvPr>
          <p:cNvGrpSpPr>
            <a:grpSpLocks noChangeAspect="1"/>
          </p:cNvGrpSpPr>
          <p:nvPr/>
        </p:nvGrpSpPr>
        <p:grpSpPr>
          <a:xfrm>
            <a:off x="12774980" y="3786362"/>
            <a:ext cx="8684986" cy="6599337"/>
            <a:chOff x="4300539" y="1984376"/>
            <a:chExt cx="3589338" cy="2890838"/>
          </a:xfrm>
        </p:grpSpPr>
        <p:sp>
          <p:nvSpPr>
            <p:cNvPr id="28" name="Rectangle 27">
              <a:extLst>
                <a:ext uri="{FF2B5EF4-FFF2-40B4-BE49-F238E27FC236}">
                  <a16:creationId xmlns:a16="http://schemas.microsoft.com/office/drawing/2014/main" id="{4A86B299-D636-4275-B3A8-A11F702D659A}"/>
                </a:ext>
              </a:extLst>
            </p:cNvPr>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24" name="Freeform 5">
              <a:extLst>
                <a:ext uri="{FF2B5EF4-FFF2-40B4-BE49-F238E27FC236}">
                  <a16:creationId xmlns:a16="http://schemas.microsoft.com/office/drawing/2014/main" id="{C6A08CD6-6D17-4639-BA5C-EDB5377C8F04}"/>
                </a:ext>
              </a:extLst>
            </p:cNvPr>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26" name="Freeform 6">
              <a:extLst>
                <a:ext uri="{FF2B5EF4-FFF2-40B4-BE49-F238E27FC236}">
                  <a16:creationId xmlns:a16="http://schemas.microsoft.com/office/drawing/2014/main" id="{CB92D6D9-677A-458C-A2BC-A455A892C7B3}"/>
                </a:ext>
              </a:extLst>
            </p:cNvPr>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27" name="Freeform 7">
              <a:extLst>
                <a:ext uri="{FF2B5EF4-FFF2-40B4-BE49-F238E27FC236}">
                  <a16:creationId xmlns:a16="http://schemas.microsoft.com/office/drawing/2014/main" id="{4F71761C-07A5-441B-AF92-E87BFE9F9F57}"/>
                </a:ext>
              </a:extLst>
            </p:cNvPr>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30" name="Freeform 9">
              <a:extLst>
                <a:ext uri="{FF2B5EF4-FFF2-40B4-BE49-F238E27FC236}">
                  <a16:creationId xmlns:a16="http://schemas.microsoft.com/office/drawing/2014/main" id="{79D1308B-B8C1-45E3-9057-DBF43774A132}"/>
                </a:ext>
              </a:extLst>
            </p:cNvPr>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32" name="Freeform 10">
              <a:extLst>
                <a:ext uri="{FF2B5EF4-FFF2-40B4-BE49-F238E27FC236}">
                  <a16:creationId xmlns:a16="http://schemas.microsoft.com/office/drawing/2014/main" id="{240AFB04-A3D9-4C2C-8E9F-133C5ACADDCE}"/>
                </a:ext>
              </a:extLst>
            </p:cNvPr>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35" name="Oval 11">
              <a:extLst>
                <a:ext uri="{FF2B5EF4-FFF2-40B4-BE49-F238E27FC236}">
                  <a16:creationId xmlns:a16="http://schemas.microsoft.com/office/drawing/2014/main" id="{03FDD8CE-2368-478D-A069-F70C4065D06D}"/>
                </a:ext>
              </a:extLst>
            </p:cNvPr>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36" name="Oval 12">
              <a:extLst>
                <a:ext uri="{FF2B5EF4-FFF2-40B4-BE49-F238E27FC236}">
                  <a16:creationId xmlns:a16="http://schemas.microsoft.com/office/drawing/2014/main" id="{34B6B587-ACDC-481A-9056-E99ECBC7EF6B}"/>
                </a:ext>
              </a:extLst>
            </p:cNvPr>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37" name="Oval 13">
              <a:extLst>
                <a:ext uri="{FF2B5EF4-FFF2-40B4-BE49-F238E27FC236}">
                  <a16:creationId xmlns:a16="http://schemas.microsoft.com/office/drawing/2014/main" id="{D166761C-47F7-46F3-9A41-B8B491C23103}"/>
                </a:ext>
              </a:extLst>
            </p:cNvPr>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38" name="Oval 14">
              <a:extLst>
                <a:ext uri="{FF2B5EF4-FFF2-40B4-BE49-F238E27FC236}">
                  <a16:creationId xmlns:a16="http://schemas.microsoft.com/office/drawing/2014/main" id="{2A36C25A-CCFD-4981-9584-0F1570708A46}"/>
                </a:ext>
              </a:extLst>
            </p:cNvPr>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39" name="Oval 15">
              <a:extLst>
                <a:ext uri="{FF2B5EF4-FFF2-40B4-BE49-F238E27FC236}">
                  <a16:creationId xmlns:a16="http://schemas.microsoft.com/office/drawing/2014/main" id="{64FD13B9-F9A5-43BF-A8EB-3766C9F280EB}"/>
                </a:ext>
              </a:extLst>
            </p:cNvPr>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40" name="Freeform 16">
              <a:extLst>
                <a:ext uri="{FF2B5EF4-FFF2-40B4-BE49-F238E27FC236}">
                  <a16:creationId xmlns:a16="http://schemas.microsoft.com/office/drawing/2014/main" id="{90DB92FA-0FF1-4A70-A800-520B06EFBEDC}"/>
                </a:ext>
              </a:extLst>
            </p:cNvPr>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sp>
          <p:nvSpPr>
            <p:cNvPr id="41" name="Freeform 17">
              <a:extLst>
                <a:ext uri="{FF2B5EF4-FFF2-40B4-BE49-F238E27FC236}">
                  <a16:creationId xmlns:a16="http://schemas.microsoft.com/office/drawing/2014/main" id="{F28CEF18-46B5-4861-8BE5-CFB7B96FF5D9}"/>
                </a:ext>
              </a:extLst>
            </p:cNvPr>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a:latin typeface="Roboto Regular" charset="0"/>
              </a:endParaRPr>
            </a:p>
          </p:txBody>
        </p:sp>
      </p:grpSp>
      <p:pic>
        <p:nvPicPr>
          <p:cNvPr id="4" name="Picture 11" descr="Graphical user interface, application, Teams&#10;&#10;Description automatically generated">
            <a:extLst>
              <a:ext uri="{FF2B5EF4-FFF2-40B4-BE49-F238E27FC236}">
                <a16:creationId xmlns:a16="http://schemas.microsoft.com/office/drawing/2014/main" id="{23F0CB34-0020-430B-9DFA-F2522AD98997}"/>
              </a:ext>
            </a:extLst>
          </p:cNvPr>
          <p:cNvPicPr>
            <a:picLocks noChangeAspect="1"/>
          </p:cNvPicPr>
          <p:nvPr/>
        </p:nvPicPr>
        <p:blipFill>
          <a:blip r:embed="rId4"/>
          <a:stretch>
            <a:fillRect/>
          </a:stretch>
        </p:blipFill>
        <p:spPr>
          <a:xfrm>
            <a:off x="12995770" y="3977778"/>
            <a:ext cx="8268379" cy="4592031"/>
          </a:xfrm>
          <a:prstGeom prst="rect">
            <a:avLst/>
          </a:prstGeom>
        </p:spPr>
      </p:pic>
      <p:sp>
        <p:nvSpPr>
          <p:cNvPr id="42" name="TextBox 41">
            <a:extLst>
              <a:ext uri="{FF2B5EF4-FFF2-40B4-BE49-F238E27FC236}">
                <a16:creationId xmlns:a16="http://schemas.microsoft.com/office/drawing/2014/main" id="{886FCC3C-5EBC-48C7-A6FA-5E482E706F15}"/>
              </a:ext>
            </a:extLst>
          </p:cNvPr>
          <p:cNvSpPr txBox="1"/>
          <p:nvPr/>
        </p:nvSpPr>
        <p:spPr>
          <a:xfrm>
            <a:off x="15540701" y="1517189"/>
            <a:ext cx="5133327" cy="1569660"/>
          </a:xfrm>
          <a:prstGeom prst="rect">
            <a:avLst/>
          </a:prstGeom>
          <a:noFill/>
        </p:spPr>
        <p:txBody>
          <a:bodyPr wrap="square" lIns="91440" tIns="45720" rIns="91440" bIns="45720" rtlCol="0" anchor="t">
            <a:spAutoFit/>
          </a:bodyPr>
          <a:lstStyle/>
          <a:p>
            <a:r>
              <a:rPr lang="en-US" sz="9600" b="1">
                <a:solidFill>
                  <a:schemeClr val="tx2"/>
                </a:solidFill>
                <a:latin typeface="Montserrat"/>
                <a:ea typeface="Lato Light"/>
                <a:cs typeface="Lato Light"/>
              </a:rPr>
              <a:t>After</a:t>
            </a:r>
            <a:endParaRPr lang="en-US"/>
          </a:p>
        </p:txBody>
      </p:sp>
    </p:spTree>
    <p:extLst>
      <p:ext uri="{BB962C8B-B14F-4D97-AF65-F5344CB8AC3E}">
        <p14:creationId xmlns:p14="http://schemas.microsoft.com/office/powerpoint/2010/main" val="10679725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12" descr="Logo, company name&#10;&#10;Description automatically generated">
            <a:extLst>
              <a:ext uri="{FF2B5EF4-FFF2-40B4-BE49-F238E27FC236}">
                <a16:creationId xmlns:a16="http://schemas.microsoft.com/office/drawing/2014/main" id="{883C5A9C-FE52-4CBC-95EA-5B28A9EF9CA4}"/>
              </a:ext>
            </a:extLst>
          </p:cNvPr>
          <p:cNvPicPr>
            <a:picLocks noChangeAspect="1"/>
          </p:cNvPicPr>
          <p:nvPr/>
        </p:nvPicPr>
        <p:blipFill>
          <a:blip r:embed="rId2"/>
          <a:stretch>
            <a:fillRect/>
          </a:stretch>
        </p:blipFill>
        <p:spPr>
          <a:xfrm>
            <a:off x="11178613" y="3910833"/>
            <a:ext cx="10374666" cy="5417991"/>
          </a:xfrm>
          <a:prstGeom prst="rect">
            <a:avLst/>
          </a:prstGeom>
        </p:spPr>
      </p:pic>
      <p:sp>
        <p:nvSpPr>
          <p:cNvPr id="8" name="TextBox 7">
            <a:extLst>
              <a:ext uri="{FF2B5EF4-FFF2-40B4-BE49-F238E27FC236}">
                <a16:creationId xmlns:a16="http://schemas.microsoft.com/office/drawing/2014/main" id="{0B4B66D7-66D2-4E55-8869-CDEE2D5C131E}"/>
              </a:ext>
            </a:extLst>
          </p:cNvPr>
          <p:cNvSpPr txBox="1"/>
          <p:nvPr/>
        </p:nvSpPr>
        <p:spPr>
          <a:xfrm>
            <a:off x="754885" y="6017616"/>
            <a:ext cx="9902070" cy="2246769"/>
          </a:xfrm>
          <a:prstGeom prst="rect">
            <a:avLst/>
          </a:prstGeom>
          <a:noFill/>
        </p:spPr>
        <p:txBody>
          <a:bodyPr wrap="none" lIns="91440" tIns="45720" rIns="91440" bIns="45720" rtlCol="0" anchor="t">
            <a:spAutoFit/>
          </a:bodyPr>
          <a:lstStyle/>
          <a:p>
            <a:r>
              <a:rPr lang="en-US" sz="4000" b="1" err="1">
                <a:solidFill>
                  <a:srgbClr val="00B8DB"/>
                </a:solidFill>
                <a:latin typeface="Raleway"/>
                <a:ea typeface="Lato Light"/>
                <a:cs typeface="Lato Light"/>
              </a:rPr>
              <a:t>Plataform</a:t>
            </a:r>
            <a:r>
              <a:rPr lang="en-US" sz="4000" b="1">
                <a:solidFill>
                  <a:srgbClr val="00B8DB"/>
                </a:solidFill>
                <a:latin typeface="Raleway"/>
                <a:ea typeface="Lato Light"/>
                <a:cs typeface="Lato Light"/>
              </a:rPr>
              <a:t> </a:t>
            </a:r>
          </a:p>
          <a:p>
            <a:endParaRPr lang="en-US" sz="4000" b="1">
              <a:solidFill>
                <a:srgbClr val="3442A8"/>
              </a:solidFill>
              <a:latin typeface="Raleway"/>
              <a:ea typeface="Lato Light"/>
              <a:cs typeface="Lato Light"/>
            </a:endParaRPr>
          </a:p>
          <a:p>
            <a:r>
              <a:rPr lang="en-US" sz="6000" b="1">
                <a:solidFill>
                  <a:srgbClr val="FFC000"/>
                </a:solidFill>
                <a:latin typeface="Aharoni"/>
                <a:cs typeface="Aharoni"/>
              </a:rPr>
              <a:t>    </a:t>
            </a:r>
            <a:r>
              <a:rPr lang="en-US" sz="6000" b="1">
                <a:solidFill>
                  <a:srgbClr val="5E1313"/>
                </a:solidFill>
                <a:latin typeface="Aharoni"/>
                <a:cs typeface="Aharoni"/>
              </a:rPr>
              <a:t>For create or use of APIs</a:t>
            </a:r>
            <a:endParaRPr lang="en-US" sz="4000" b="1">
              <a:solidFill>
                <a:srgbClr val="5E1313"/>
              </a:solidFill>
              <a:latin typeface="Raleway"/>
              <a:cs typeface="Aharoni"/>
            </a:endParaRPr>
          </a:p>
        </p:txBody>
      </p:sp>
      <p:sp>
        <p:nvSpPr>
          <p:cNvPr id="10" name="TextBox 9">
            <a:extLst>
              <a:ext uri="{FF2B5EF4-FFF2-40B4-BE49-F238E27FC236}">
                <a16:creationId xmlns:a16="http://schemas.microsoft.com/office/drawing/2014/main" id="{2C55A64F-1B21-497B-930C-F09FB6D949E5}"/>
              </a:ext>
            </a:extLst>
          </p:cNvPr>
          <p:cNvSpPr txBox="1"/>
          <p:nvPr/>
        </p:nvSpPr>
        <p:spPr>
          <a:xfrm>
            <a:off x="759571" y="3683064"/>
            <a:ext cx="5620449" cy="1477328"/>
          </a:xfrm>
          <a:prstGeom prst="rect">
            <a:avLst/>
          </a:prstGeom>
          <a:noFill/>
        </p:spPr>
        <p:txBody>
          <a:bodyPr wrap="none" lIns="91440" tIns="45720" rIns="91440" bIns="45720" rtlCol="0" anchor="t">
            <a:spAutoFit/>
          </a:bodyPr>
          <a:lstStyle/>
          <a:p>
            <a:r>
              <a:rPr lang="en-US" sz="9000" b="1">
                <a:solidFill>
                  <a:srgbClr val="FF8C00"/>
                </a:solidFill>
                <a:latin typeface="Montserrat"/>
                <a:ea typeface="Montserrat" charset="0"/>
                <a:cs typeface="Montserrat" charset="0"/>
              </a:rPr>
              <a:t>Postman</a:t>
            </a:r>
          </a:p>
        </p:txBody>
      </p:sp>
    </p:spTree>
    <p:extLst>
      <p:ext uri="{BB962C8B-B14F-4D97-AF65-F5344CB8AC3E}">
        <p14:creationId xmlns:p14="http://schemas.microsoft.com/office/powerpoint/2010/main" val="2198657270"/>
      </p:ext>
    </p:extLst>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D6F7F52-92F3-48E8-A2BA-C82DDCCC7969}"/>
              </a:ext>
            </a:extLst>
          </p:cNvPr>
          <p:cNvPicPr>
            <a:picLocks noChangeAspect="1"/>
          </p:cNvPicPr>
          <p:nvPr/>
        </p:nvPicPr>
        <p:blipFill>
          <a:blip r:embed="rId2"/>
          <a:stretch>
            <a:fillRect/>
          </a:stretch>
        </p:blipFill>
        <p:spPr>
          <a:xfrm>
            <a:off x="5291082" y="-6492"/>
            <a:ext cx="13810881" cy="13727497"/>
          </a:xfrm>
          <a:prstGeom prst="rect">
            <a:avLst/>
          </a:prstGeom>
        </p:spPr>
      </p:pic>
    </p:spTree>
    <p:extLst>
      <p:ext uri="{BB962C8B-B14F-4D97-AF65-F5344CB8AC3E}">
        <p14:creationId xmlns:p14="http://schemas.microsoft.com/office/powerpoint/2010/main" val="3023888125"/>
      </p:ext>
    </p:extLst>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4">
            <a:extLst>
              <a:ext uri="{FF2B5EF4-FFF2-40B4-BE49-F238E27FC236}">
                <a16:creationId xmlns:a16="http://schemas.microsoft.com/office/drawing/2014/main" id="{68CBD753-A1FB-4099-8171-C886C390A9F5}"/>
              </a:ext>
            </a:extLst>
          </p:cNvPr>
          <p:cNvPicPr>
            <a:picLocks noChangeAspect="1"/>
          </p:cNvPicPr>
          <p:nvPr/>
        </p:nvPicPr>
        <p:blipFill rotWithShape="1">
          <a:blip r:embed="rId2"/>
          <a:srcRect l="43614" r="-312" b="44086"/>
          <a:stretch/>
        </p:blipFill>
        <p:spPr>
          <a:xfrm>
            <a:off x="-134259" y="-865263"/>
            <a:ext cx="25936527" cy="14594250"/>
          </a:xfrm>
          <a:prstGeom prst="rect">
            <a:avLst/>
          </a:prstGeom>
        </p:spPr>
      </p:pic>
      <p:pic>
        <p:nvPicPr>
          <p:cNvPr id="3" name="Imagen 4">
            <a:extLst>
              <a:ext uri="{FF2B5EF4-FFF2-40B4-BE49-F238E27FC236}">
                <a16:creationId xmlns:a16="http://schemas.microsoft.com/office/drawing/2014/main" id="{A4EAB114-6C37-4E55-940A-594D01166D80}"/>
              </a:ext>
            </a:extLst>
          </p:cNvPr>
          <p:cNvPicPr>
            <a:picLocks noChangeAspect="1"/>
          </p:cNvPicPr>
          <p:nvPr/>
        </p:nvPicPr>
        <p:blipFill>
          <a:blip r:embed="rId2"/>
          <a:stretch>
            <a:fillRect/>
          </a:stretch>
        </p:blipFill>
        <p:spPr>
          <a:xfrm>
            <a:off x="5875762" y="675680"/>
            <a:ext cx="12624885" cy="7243194"/>
          </a:xfrm>
          <a:prstGeom prst="rect">
            <a:avLst/>
          </a:prstGeom>
        </p:spPr>
      </p:pic>
      <p:sp>
        <p:nvSpPr>
          <p:cNvPr id="13" name="TextBox 12"/>
          <p:cNvSpPr txBox="1"/>
          <p:nvPr/>
        </p:nvSpPr>
        <p:spPr>
          <a:xfrm>
            <a:off x="4353987" y="8396030"/>
            <a:ext cx="7088800" cy="1759456"/>
          </a:xfrm>
          <a:prstGeom prst="rect">
            <a:avLst/>
          </a:prstGeom>
          <a:noFill/>
        </p:spPr>
        <p:txBody>
          <a:bodyPr wrap="none" rtlCol="0">
            <a:spAutoFit/>
          </a:bodyPr>
          <a:lstStyle/>
          <a:p>
            <a:pPr algn="ctr">
              <a:lnSpc>
                <a:spcPts val="13000"/>
              </a:lnSpc>
            </a:pPr>
            <a:r>
              <a:rPr lang="en-US" sz="13600" b="1">
                <a:solidFill>
                  <a:schemeClr val="tx2"/>
                </a:solidFill>
                <a:latin typeface="Montserrat" charset="0"/>
                <a:ea typeface="Montserrat" charset="0"/>
                <a:cs typeface="Montserrat" charset="0"/>
              </a:rPr>
              <a:t>Thanks!</a:t>
            </a:r>
          </a:p>
        </p:txBody>
      </p:sp>
      <p:sp>
        <p:nvSpPr>
          <p:cNvPr id="2" name="TextBox 1"/>
          <p:cNvSpPr txBox="1"/>
          <p:nvPr/>
        </p:nvSpPr>
        <p:spPr>
          <a:xfrm>
            <a:off x="15075970" y="10338672"/>
            <a:ext cx="5883342" cy="938719"/>
          </a:xfrm>
          <a:prstGeom prst="rect">
            <a:avLst/>
          </a:prstGeom>
          <a:noFill/>
        </p:spPr>
        <p:txBody>
          <a:bodyPr wrap="none" lIns="91440" tIns="45720" rIns="91440" bIns="45720" rtlCol="0" anchor="t">
            <a:spAutoFit/>
          </a:bodyPr>
          <a:lstStyle/>
          <a:p>
            <a:pPr algn="ctr"/>
            <a:r>
              <a:rPr lang="en-US" sz="5500" b="1">
                <a:solidFill>
                  <a:schemeClr val="tx1">
                    <a:lumMod val="50000"/>
                  </a:schemeClr>
                </a:solidFill>
                <a:latin typeface="Montserrat"/>
                <a:ea typeface="Montserrat" charset="0"/>
                <a:cs typeface="Montserrat" charset="0"/>
              </a:rPr>
              <a:t>Any questions?</a:t>
            </a:r>
          </a:p>
        </p:txBody>
      </p:sp>
    </p:spTree>
    <p:extLst>
      <p:ext uri="{BB962C8B-B14F-4D97-AF65-F5344CB8AC3E}">
        <p14:creationId xmlns:p14="http://schemas.microsoft.com/office/powerpoint/2010/main" val="944226913"/>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03931" cy="13716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B4B66D7-66D2-4E55-8869-CDEE2D5C131E}"/>
              </a:ext>
            </a:extLst>
          </p:cNvPr>
          <p:cNvSpPr txBox="1"/>
          <p:nvPr/>
        </p:nvSpPr>
        <p:spPr>
          <a:xfrm>
            <a:off x="4570928" y="10261933"/>
            <a:ext cx="4105611" cy="707886"/>
          </a:xfrm>
          <a:prstGeom prst="rect">
            <a:avLst/>
          </a:prstGeom>
          <a:noFill/>
        </p:spPr>
        <p:txBody>
          <a:bodyPr wrap="none" lIns="91440" tIns="45720" rIns="91440" bIns="45720" rtlCol="0" anchor="t">
            <a:spAutoFit/>
          </a:bodyPr>
          <a:lstStyle/>
          <a:p>
            <a:r>
              <a:rPr lang="en-US" sz="4000" b="1">
                <a:solidFill>
                  <a:srgbClr val="00B8DB"/>
                </a:solidFill>
                <a:latin typeface="Raleway"/>
                <a:ea typeface="Lato Light"/>
                <a:cs typeface="Lato Light"/>
              </a:rPr>
              <a:t>Code formatter </a:t>
            </a:r>
            <a:endParaRPr lang="en-US"/>
          </a:p>
        </p:txBody>
      </p:sp>
      <p:sp>
        <p:nvSpPr>
          <p:cNvPr id="10" name="TextBox 9">
            <a:extLst>
              <a:ext uri="{FF2B5EF4-FFF2-40B4-BE49-F238E27FC236}">
                <a16:creationId xmlns:a16="http://schemas.microsoft.com/office/drawing/2014/main" id="{2C55A64F-1B21-497B-930C-F09FB6D949E5}"/>
              </a:ext>
            </a:extLst>
          </p:cNvPr>
          <p:cNvSpPr txBox="1"/>
          <p:nvPr/>
        </p:nvSpPr>
        <p:spPr>
          <a:xfrm>
            <a:off x="1272174" y="3398211"/>
            <a:ext cx="6728124" cy="1477328"/>
          </a:xfrm>
          <a:prstGeom prst="rect">
            <a:avLst/>
          </a:prstGeom>
          <a:noFill/>
        </p:spPr>
        <p:txBody>
          <a:bodyPr wrap="none" lIns="91440" tIns="45720" rIns="91440" bIns="45720" rtlCol="0" anchor="t">
            <a:spAutoFit/>
          </a:bodyPr>
          <a:lstStyle/>
          <a:p>
            <a:r>
              <a:rPr lang="en-US" sz="9000" b="1">
                <a:solidFill>
                  <a:srgbClr val="FF8C00"/>
                </a:solidFill>
                <a:latin typeface="Montserrat"/>
                <a:ea typeface="Montserrat" charset="0"/>
                <a:cs typeface="Montserrat" charset="0"/>
              </a:rPr>
              <a:t>Live server</a:t>
            </a:r>
          </a:p>
        </p:txBody>
      </p:sp>
      <p:pic>
        <p:nvPicPr>
          <p:cNvPr id="2" name="Picture 2" descr="Icon&#10;&#10;Description automatically generated">
            <a:extLst>
              <a:ext uri="{FF2B5EF4-FFF2-40B4-BE49-F238E27FC236}">
                <a16:creationId xmlns:a16="http://schemas.microsoft.com/office/drawing/2014/main" id="{478236F8-C57C-4E65-BDE8-C56F40668231}"/>
              </a:ext>
            </a:extLst>
          </p:cNvPr>
          <p:cNvPicPr>
            <a:picLocks noChangeAspect="1"/>
          </p:cNvPicPr>
          <p:nvPr/>
        </p:nvPicPr>
        <p:blipFill>
          <a:blip r:embed="rId2"/>
          <a:stretch>
            <a:fillRect/>
          </a:stretch>
        </p:blipFill>
        <p:spPr>
          <a:xfrm>
            <a:off x="15631180" y="2296040"/>
            <a:ext cx="4210011" cy="4180935"/>
          </a:xfrm>
          <a:prstGeom prst="rect">
            <a:avLst/>
          </a:prstGeom>
        </p:spPr>
      </p:pic>
      <p:pic>
        <p:nvPicPr>
          <p:cNvPr id="4" name="Picture 3" descr="A picture containing stationary&#10;&#10;Description automatically generated">
            <a:extLst>
              <a:ext uri="{FF2B5EF4-FFF2-40B4-BE49-F238E27FC236}">
                <a16:creationId xmlns:a16="http://schemas.microsoft.com/office/drawing/2014/main" id="{09B57AD5-19C0-4708-A713-0F3009401836}"/>
              </a:ext>
            </a:extLst>
          </p:cNvPr>
          <p:cNvPicPr>
            <a:picLocks noChangeAspect="1"/>
          </p:cNvPicPr>
          <p:nvPr/>
        </p:nvPicPr>
        <p:blipFill>
          <a:blip r:embed="rId3"/>
          <a:stretch>
            <a:fillRect/>
          </a:stretch>
        </p:blipFill>
        <p:spPr>
          <a:xfrm>
            <a:off x="15868595" y="6783425"/>
            <a:ext cx="3752411" cy="3782143"/>
          </a:xfrm>
          <a:prstGeom prst="rect">
            <a:avLst/>
          </a:prstGeom>
        </p:spPr>
      </p:pic>
      <p:sp>
        <p:nvSpPr>
          <p:cNvPr id="15" name="TextBox 14">
            <a:extLst>
              <a:ext uri="{FF2B5EF4-FFF2-40B4-BE49-F238E27FC236}">
                <a16:creationId xmlns:a16="http://schemas.microsoft.com/office/drawing/2014/main" id="{CF057A01-743C-455A-9324-71B4F3DD481E}"/>
              </a:ext>
            </a:extLst>
          </p:cNvPr>
          <p:cNvSpPr txBox="1"/>
          <p:nvPr/>
        </p:nvSpPr>
        <p:spPr>
          <a:xfrm>
            <a:off x="1273755" y="8213581"/>
            <a:ext cx="5178021" cy="1477328"/>
          </a:xfrm>
          <a:prstGeom prst="rect">
            <a:avLst/>
          </a:prstGeom>
          <a:noFill/>
        </p:spPr>
        <p:txBody>
          <a:bodyPr wrap="none" lIns="91440" tIns="45720" rIns="91440" bIns="45720" rtlCol="0" anchor="t">
            <a:spAutoFit/>
          </a:bodyPr>
          <a:lstStyle/>
          <a:p>
            <a:r>
              <a:rPr lang="en-US" sz="9000" b="1">
                <a:solidFill>
                  <a:srgbClr val="FF8C00"/>
                </a:solidFill>
                <a:latin typeface="Montserrat"/>
                <a:ea typeface="Montserrat" charset="0"/>
                <a:cs typeface="Montserrat" charset="0"/>
              </a:rPr>
              <a:t>Priettier</a:t>
            </a:r>
          </a:p>
        </p:txBody>
      </p:sp>
      <p:sp>
        <p:nvSpPr>
          <p:cNvPr id="16" name="TextBox 15">
            <a:extLst>
              <a:ext uri="{FF2B5EF4-FFF2-40B4-BE49-F238E27FC236}">
                <a16:creationId xmlns:a16="http://schemas.microsoft.com/office/drawing/2014/main" id="{FD11B44F-534D-4F74-8B5A-126221DE213B}"/>
              </a:ext>
            </a:extLst>
          </p:cNvPr>
          <p:cNvSpPr txBox="1"/>
          <p:nvPr/>
        </p:nvSpPr>
        <p:spPr>
          <a:xfrm>
            <a:off x="2038967" y="5643265"/>
            <a:ext cx="8090006" cy="1323439"/>
          </a:xfrm>
          <a:prstGeom prst="rect">
            <a:avLst/>
          </a:prstGeom>
          <a:noFill/>
        </p:spPr>
        <p:txBody>
          <a:bodyPr wrap="square" lIns="91440" tIns="45720" rIns="91440" bIns="45720" rtlCol="0" anchor="t">
            <a:spAutoFit/>
          </a:bodyPr>
          <a:lstStyle/>
          <a:p>
            <a:r>
              <a:rPr lang="en-US" sz="4000" b="1">
                <a:solidFill>
                  <a:srgbClr val="00B8DB"/>
                </a:solidFill>
                <a:latin typeface="Raleway"/>
                <a:ea typeface="Lato Light"/>
                <a:cs typeface="Lato Light"/>
              </a:rPr>
              <a:t>Live Server runs the file that is being modified in a browser</a:t>
            </a:r>
          </a:p>
        </p:txBody>
      </p:sp>
    </p:spTree>
    <p:extLst>
      <p:ext uri="{BB962C8B-B14F-4D97-AF65-F5344CB8AC3E}">
        <p14:creationId xmlns:p14="http://schemas.microsoft.com/office/powerpoint/2010/main" val="1247974752"/>
      </p:ext>
    </p:extLst>
  </p:cSld>
  <p:clrMapOvr>
    <a:masterClrMapping/>
  </p:clrMapOvr>
  <p:transition advClick="0"/>
</p:sld>
</file>

<file path=ppt/theme/theme1.xml><?xml version="1.0" encoding="utf-8"?>
<a:theme xmlns:a="http://schemas.openxmlformats.org/drawingml/2006/main" name="Default Theme">
  <a:themeElements>
    <a:clrScheme name="Elevation Light 1">
      <a:dk1>
        <a:srgbClr val="7F7F7F"/>
      </a:dk1>
      <a:lt1>
        <a:srgbClr val="FFFFFF"/>
      </a:lt1>
      <a:dk2>
        <a:srgbClr val="000000"/>
      </a:dk2>
      <a:lt2>
        <a:srgbClr val="FFFFFF"/>
      </a:lt2>
      <a:accent1>
        <a:srgbClr val="2E2E35"/>
      </a:accent1>
      <a:accent2>
        <a:srgbClr val="2FC0D6"/>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81</Slides>
  <Notes>8</Notes>
  <HiddenSlides>0</HiddenSlides>
  <ScaleCrop>false</ScaleCrop>
  <HeadingPairs>
    <vt:vector size="4" baseType="variant">
      <vt:variant>
        <vt:lpstr>Theme</vt:lpstr>
      </vt:variant>
      <vt:variant>
        <vt:i4>2</vt:i4>
      </vt:variant>
      <vt:variant>
        <vt:lpstr>Slide Titles</vt:lpstr>
      </vt:variant>
      <vt:variant>
        <vt:i4>81</vt:i4>
      </vt:variant>
    </vt:vector>
  </HeadingPairs>
  <TitlesOfParts>
    <vt:vector size="83" baseType="lpstr">
      <vt:lpstr>Default Theme</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vt:lpstr>
      <vt:lpstr>Why We use Docker?</vt:lpstr>
      <vt:lpstr>Keep it simple </vt:lpstr>
      <vt:lpstr>Keep it simple </vt:lpstr>
      <vt:lpstr>Standardize the environment</vt:lpstr>
      <vt:lpstr>You don’t have to do all the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revision>1</cp:revision>
  <dcterms:created xsi:type="dcterms:W3CDTF">2014-11-12T21:47:38Z</dcterms:created>
  <dcterms:modified xsi:type="dcterms:W3CDTF">2021-09-16T16:19:01Z</dcterms:modified>
  <cp:category/>
</cp:coreProperties>
</file>